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32"/>
  </p:notesMasterIdLst>
  <p:sldIdLst>
    <p:sldId id="283" r:id="rId2"/>
    <p:sldId id="257" r:id="rId3"/>
    <p:sldId id="291" r:id="rId4"/>
    <p:sldId id="258" r:id="rId5"/>
    <p:sldId id="284" r:id="rId6"/>
    <p:sldId id="276" r:id="rId7"/>
    <p:sldId id="259" r:id="rId8"/>
    <p:sldId id="260" r:id="rId9"/>
    <p:sldId id="261" r:id="rId10"/>
    <p:sldId id="262" r:id="rId11"/>
    <p:sldId id="263" r:id="rId12"/>
    <p:sldId id="292" r:id="rId13"/>
    <p:sldId id="274" r:id="rId14"/>
    <p:sldId id="293" r:id="rId15"/>
    <p:sldId id="294" r:id="rId16"/>
    <p:sldId id="295" r:id="rId17"/>
    <p:sldId id="296" r:id="rId18"/>
    <p:sldId id="297" r:id="rId19"/>
    <p:sldId id="298" r:id="rId20"/>
    <p:sldId id="299" r:id="rId21"/>
    <p:sldId id="285" r:id="rId22"/>
    <p:sldId id="304" r:id="rId23"/>
    <p:sldId id="286" r:id="rId24"/>
    <p:sldId id="300" r:id="rId25"/>
    <p:sldId id="287" r:id="rId26"/>
    <p:sldId id="301" r:id="rId27"/>
    <p:sldId id="302" r:id="rId28"/>
    <p:sldId id="303" r:id="rId29"/>
    <p:sldId id="305" r:id="rId30"/>
    <p:sldId id="288"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A18ED70C-4CD0-4853-BC2F-62D233D25B49}"/>
    <pc:docChg chg="addSld modSld sldOrd">
      <pc:chgData name="" userId="" providerId="" clId="Web-{A18ED70C-4CD0-4853-BC2F-62D233D25B49}" dt="2018-04-15T23:17:23.508" v="1598"/>
      <pc:docMkLst>
        <pc:docMk/>
      </pc:docMkLst>
      <pc:sldChg chg="modSp">
        <pc:chgData name="" userId="" providerId="" clId="Web-{A18ED70C-4CD0-4853-BC2F-62D233D25B49}" dt="2018-04-15T21:34:42.844" v="46"/>
        <pc:sldMkLst>
          <pc:docMk/>
          <pc:sldMk cId="0" sldId="274"/>
        </pc:sldMkLst>
        <pc:spChg chg="mod">
          <ac:chgData name="" userId="" providerId="" clId="Web-{A18ED70C-4CD0-4853-BC2F-62D233D25B49}" dt="2018-04-15T21:34:42.844" v="46"/>
          <ac:spMkLst>
            <pc:docMk/>
            <pc:sldMk cId="0" sldId="274"/>
            <ac:spMk id="15363" creationId="{B00C4FA6-79B8-4477-8C14-A1F4B214B9E0}"/>
          </ac:spMkLst>
        </pc:spChg>
      </pc:sldChg>
      <pc:sldChg chg="modSp">
        <pc:chgData name="" userId="" providerId="" clId="Web-{A18ED70C-4CD0-4853-BC2F-62D233D25B49}" dt="2018-04-15T21:35:14.923" v="48"/>
        <pc:sldMkLst>
          <pc:docMk/>
          <pc:sldMk cId="0" sldId="285"/>
        </pc:sldMkLst>
        <pc:spChg chg="mod">
          <ac:chgData name="" userId="" providerId="" clId="Web-{A18ED70C-4CD0-4853-BC2F-62D233D25B49}" dt="2018-04-15T21:35:14.923" v="48"/>
          <ac:spMkLst>
            <pc:docMk/>
            <pc:sldMk cId="0" sldId="285"/>
            <ac:spMk id="16387" creationId="{351A2061-024F-4D38-A3C2-7A8841BBC8CC}"/>
          </ac:spMkLst>
        </pc:spChg>
      </pc:sldChg>
      <pc:sldChg chg="modSp">
        <pc:chgData name="" userId="" providerId="" clId="Web-{A18ED70C-4CD0-4853-BC2F-62D233D25B49}" dt="2018-04-15T22:14:07.420" v="1120"/>
        <pc:sldMkLst>
          <pc:docMk/>
          <pc:sldMk cId="0" sldId="286"/>
        </pc:sldMkLst>
        <pc:spChg chg="mod">
          <ac:chgData name="" userId="" providerId="" clId="Web-{A18ED70C-4CD0-4853-BC2F-62D233D25B49}" dt="2018-04-15T22:14:07.420" v="1120"/>
          <ac:spMkLst>
            <pc:docMk/>
            <pc:sldMk cId="0" sldId="286"/>
            <ac:spMk id="17411" creationId="{8F6FC441-A00A-4B29-8926-711F42A6A079}"/>
          </ac:spMkLst>
        </pc:spChg>
      </pc:sldChg>
      <pc:sldChg chg="ord">
        <pc:chgData name="" userId="" providerId="" clId="Web-{A18ED70C-4CD0-4853-BC2F-62D233D25B49}" dt="2018-04-15T23:12:13.381" v="1594"/>
        <pc:sldMkLst>
          <pc:docMk/>
          <pc:sldMk cId="0" sldId="287"/>
        </pc:sldMkLst>
      </pc:sldChg>
      <pc:sldChg chg="modSp ord">
        <pc:chgData name="" userId="" providerId="" clId="Web-{A18ED70C-4CD0-4853-BC2F-62D233D25B49}" dt="2018-04-15T23:04:23.511" v="1593"/>
        <pc:sldMkLst>
          <pc:docMk/>
          <pc:sldMk cId="0" sldId="288"/>
        </pc:sldMkLst>
        <pc:spChg chg="mod">
          <ac:chgData name="" userId="" providerId="" clId="Web-{A18ED70C-4CD0-4853-BC2F-62D233D25B49}" dt="2018-04-15T23:04:23.511" v="1593"/>
          <ac:spMkLst>
            <pc:docMk/>
            <pc:sldMk cId="0" sldId="288"/>
            <ac:spMk id="19459" creationId="{9B8E35CD-6705-49F5-9413-98C889386FC7}"/>
          </ac:spMkLst>
        </pc:spChg>
      </pc:sldChg>
      <pc:sldChg chg="modSp new">
        <pc:chgData name="" userId="" providerId="" clId="Web-{A18ED70C-4CD0-4853-BC2F-62D233D25B49}" dt="2018-04-15T21:38:23.744" v="108"/>
        <pc:sldMkLst>
          <pc:docMk/>
          <pc:sldMk cId="3777949678" sldId="293"/>
        </pc:sldMkLst>
        <pc:spChg chg="mod">
          <ac:chgData name="" userId="" providerId="" clId="Web-{A18ED70C-4CD0-4853-BC2F-62D233D25B49}" dt="2018-04-15T21:36:33.114" v="58"/>
          <ac:spMkLst>
            <pc:docMk/>
            <pc:sldMk cId="3777949678" sldId="293"/>
            <ac:spMk id="2" creationId="{E3776E26-DD9F-4D48-A864-DCE82D72B7D8}"/>
          </ac:spMkLst>
        </pc:spChg>
        <pc:spChg chg="mod">
          <ac:chgData name="" userId="" providerId="" clId="Web-{A18ED70C-4CD0-4853-BC2F-62D233D25B49}" dt="2018-04-15T21:38:23.744" v="108"/>
          <ac:spMkLst>
            <pc:docMk/>
            <pc:sldMk cId="3777949678" sldId="293"/>
            <ac:spMk id="3" creationId="{C4BF3137-5425-4D4D-B543-043F5A27A9B6}"/>
          </ac:spMkLst>
        </pc:spChg>
      </pc:sldChg>
      <pc:sldChg chg="modSp new">
        <pc:chgData name="" userId="" providerId="" clId="Web-{A18ED70C-4CD0-4853-BC2F-62D233D25B49}" dt="2018-04-15T21:42:18.239" v="163"/>
        <pc:sldMkLst>
          <pc:docMk/>
          <pc:sldMk cId="616124228" sldId="294"/>
        </pc:sldMkLst>
        <pc:spChg chg="mod">
          <ac:chgData name="" userId="" providerId="" clId="Web-{A18ED70C-4CD0-4853-BC2F-62D233D25B49}" dt="2018-04-15T21:39:41.357" v="112"/>
          <ac:spMkLst>
            <pc:docMk/>
            <pc:sldMk cId="616124228" sldId="294"/>
            <ac:spMk id="2" creationId="{3386732B-BC6D-407C-858C-811B3A686593}"/>
          </ac:spMkLst>
        </pc:spChg>
        <pc:spChg chg="mod">
          <ac:chgData name="" userId="" providerId="" clId="Web-{A18ED70C-4CD0-4853-BC2F-62D233D25B49}" dt="2018-04-15T21:42:18.239" v="163"/>
          <ac:spMkLst>
            <pc:docMk/>
            <pc:sldMk cId="616124228" sldId="294"/>
            <ac:spMk id="3" creationId="{AFC545B4-0AE0-4732-B144-90A948FB749A}"/>
          </ac:spMkLst>
        </pc:spChg>
      </pc:sldChg>
      <pc:sldChg chg="modSp new">
        <pc:chgData name="" userId="" providerId="" clId="Web-{A18ED70C-4CD0-4853-BC2F-62D233D25B49}" dt="2018-04-15T21:44:44.996" v="238"/>
        <pc:sldMkLst>
          <pc:docMk/>
          <pc:sldMk cId="407583713" sldId="295"/>
        </pc:sldMkLst>
        <pc:spChg chg="mod">
          <ac:chgData name="" userId="" providerId="" clId="Web-{A18ED70C-4CD0-4853-BC2F-62D233D25B49}" dt="2018-04-15T21:42:51.038" v="167"/>
          <ac:spMkLst>
            <pc:docMk/>
            <pc:sldMk cId="407583713" sldId="295"/>
            <ac:spMk id="2" creationId="{FAE852AF-D005-4F18-8BC9-ADAD5A3EBE62}"/>
          </ac:spMkLst>
        </pc:spChg>
        <pc:spChg chg="mod">
          <ac:chgData name="" userId="" providerId="" clId="Web-{A18ED70C-4CD0-4853-BC2F-62D233D25B49}" dt="2018-04-15T21:44:44.996" v="238"/>
          <ac:spMkLst>
            <pc:docMk/>
            <pc:sldMk cId="407583713" sldId="295"/>
            <ac:spMk id="3" creationId="{BAF43CAF-4EFB-40D4-8D63-37D27B6942F6}"/>
          </ac:spMkLst>
        </pc:spChg>
      </pc:sldChg>
      <pc:sldChg chg="modSp new">
        <pc:chgData name="" userId="" providerId="" clId="Web-{A18ED70C-4CD0-4853-BC2F-62D233D25B49}" dt="2018-04-15T21:48:16.431" v="298"/>
        <pc:sldMkLst>
          <pc:docMk/>
          <pc:sldMk cId="2721392067" sldId="296"/>
        </pc:sldMkLst>
        <pc:spChg chg="mod">
          <ac:chgData name="" userId="" providerId="" clId="Web-{A18ED70C-4CD0-4853-BC2F-62D233D25B49}" dt="2018-04-15T21:46:00.921" v="242"/>
          <ac:spMkLst>
            <pc:docMk/>
            <pc:sldMk cId="2721392067" sldId="296"/>
            <ac:spMk id="2" creationId="{4F6DA7EA-C434-42DA-A89F-F700402A6D3C}"/>
          </ac:spMkLst>
        </pc:spChg>
        <pc:spChg chg="mod">
          <ac:chgData name="" userId="" providerId="" clId="Web-{A18ED70C-4CD0-4853-BC2F-62D233D25B49}" dt="2018-04-15T21:48:16.431" v="298"/>
          <ac:spMkLst>
            <pc:docMk/>
            <pc:sldMk cId="2721392067" sldId="296"/>
            <ac:spMk id="3" creationId="{2143081E-FE1B-460A-8CCF-151A2F878F56}"/>
          </ac:spMkLst>
        </pc:spChg>
      </pc:sldChg>
      <pc:sldChg chg="addSp delSp modSp new">
        <pc:chgData name="" userId="" providerId="" clId="Web-{A18ED70C-4CD0-4853-BC2F-62D233D25B49}" dt="2018-04-15T21:58:20.726" v="854"/>
        <pc:sldMkLst>
          <pc:docMk/>
          <pc:sldMk cId="1140425538" sldId="297"/>
        </pc:sldMkLst>
        <pc:spChg chg="mod">
          <ac:chgData name="" userId="" providerId="" clId="Web-{A18ED70C-4CD0-4853-BC2F-62D233D25B49}" dt="2018-04-15T21:54:27.058" v="745"/>
          <ac:spMkLst>
            <pc:docMk/>
            <pc:sldMk cId="1140425538" sldId="297"/>
            <ac:spMk id="2" creationId="{FB9F72A1-CB4A-4050-B727-6A1DE17C8F27}"/>
          </ac:spMkLst>
        </pc:spChg>
        <pc:spChg chg="mod">
          <ac:chgData name="" userId="" providerId="" clId="Web-{A18ED70C-4CD0-4853-BC2F-62D233D25B49}" dt="2018-04-15T21:58:20.726" v="854"/>
          <ac:spMkLst>
            <pc:docMk/>
            <pc:sldMk cId="1140425538" sldId="297"/>
            <ac:spMk id="3" creationId="{95944487-3555-4A68-A1D7-7A167857F9DB}"/>
          </ac:spMkLst>
        </pc:spChg>
        <pc:spChg chg="add del">
          <ac:chgData name="" userId="" providerId="" clId="Web-{A18ED70C-4CD0-4853-BC2F-62D233D25B49}" dt="2018-04-15T21:53:59.323" v="728"/>
          <ac:spMkLst>
            <pc:docMk/>
            <pc:sldMk cId="1140425538" sldId="297"/>
            <ac:spMk id="4" creationId="{4C8A9B98-134A-43EB-B40F-226BE4205412}"/>
          </ac:spMkLst>
        </pc:spChg>
      </pc:sldChg>
      <pc:sldChg chg="modSp new">
        <pc:chgData name="" userId="" providerId="" clId="Web-{A18ED70C-4CD0-4853-BC2F-62D233D25B49}" dt="2018-04-15T22:03:29.431" v="966"/>
        <pc:sldMkLst>
          <pc:docMk/>
          <pc:sldMk cId="1758653415" sldId="298"/>
        </pc:sldMkLst>
        <pc:spChg chg="mod">
          <ac:chgData name="" userId="" providerId="" clId="Web-{A18ED70C-4CD0-4853-BC2F-62D233D25B49}" dt="2018-04-15T21:59:00.868" v="874"/>
          <ac:spMkLst>
            <pc:docMk/>
            <pc:sldMk cId="1758653415" sldId="298"/>
            <ac:spMk id="2" creationId="{DBDAF179-D9F4-4251-94F4-EB99533C1EAF}"/>
          </ac:spMkLst>
        </pc:spChg>
        <pc:spChg chg="mod">
          <ac:chgData name="" userId="" providerId="" clId="Web-{A18ED70C-4CD0-4853-BC2F-62D233D25B49}" dt="2018-04-15T22:03:29.431" v="966"/>
          <ac:spMkLst>
            <pc:docMk/>
            <pc:sldMk cId="1758653415" sldId="298"/>
            <ac:spMk id="3" creationId="{3C9CA8EE-78BF-44C8-8A7B-EFF35E22281D}"/>
          </ac:spMkLst>
        </pc:spChg>
      </pc:sldChg>
      <pc:sldChg chg="modSp new">
        <pc:chgData name="" userId="" providerId="" clId="Web-{A18ED70C-4CD0-4853-BC2F-62D233D25B49}" dt="2018-04-15T22:06:25.834" v="1044"/>
        <pc:sldMkLst>
          <pc:docMk/>
          <pc:sldMk cId="1657581956" sldId="299"/>
        </pc:sldMkLst>
        <pc:spChg chg="mod">
          <ac:chgData name="" userId="" providerId="" clId="Web-{A18ED70C-4CD0-4853-BC2F-62D233D25B49}" dt="2018-04-15T22:03:44.572" v="984"/>
          <ac:spMkLst>
            <pc:docMk/>
            <pc:sldMk cId="1657581956" sldId="299"/>
            <ac:spMk id="2" creationId="{5425ACB7-4DCD-4D4C-A659-41185C486AC1}"/>
          </ac:spMkLst>
        </pc:spChg>
        <pc:spChg chg="mod">
          <ac:chgData name="" userId="" providerId="" clId="Web-{A18ED70C-4CD0-4853-BC2F-62D233D25B49}" dt="2018-04-15T22:06:25.834" v="1044"/>
          <ac:spMkLst>
            <pc:docMk/>
            <pc:sldMk cId="1657581956" sldId="299"/>
            <ac:spMk id="3" creationId="{B2721B88-8B05-4AC1-AF21-336122C6B267}"/>
          </ac:spMkLst>
        </pc:spChg>
      </pc:sldChg>
      <pc:sldChg chg="modSp new">
        <pc:chgData name="" userId="" providerId="" clId="Web-{A18ED70C-4CD0-4853-BC2F-62D233D25B49}" dt="2018-04-15T22:24:38.281" v="1298"/>
        <pc:sldMkLst>
          <pc:docMk/>
          <pc:sldMk cId="1098801254" sldId="300"/>
        </pc:sldMkLst>
        <pc:spChg chg="mod">
          <ac:chgData name="" userId="" providerId="" clId="Web-{A18ED70C-4CD0-4853-BC2F-62D233D25B49}" dt="2018-04-15T22:16:35.463" v="1134"/>
          <ac:spMkLst>
            <pc:docMk/>
            <pc:sldMk cId="1098801254" sldId="300"/>
            <ac:spMk id="2" creationId="{3E40F0D2-E5CE-4F1A-A261-9AB52EA6905E}"/>
          </ac:spMkLst>
        </pc:spChg>
        <pc:spChg chg="mod">
          <ac:chgData name="" userId="" providerId="" clId="Web-{A18ED70C-4CD0-4853-BC2F-62D233D25B49}" dt="2018-04-15T22:24:38.281" v="1298"/>
          <ac:spMkLst>
            <pc:docMk/>
            <pc:sldMk cId="1098801254" sldId="300"/>
            <ac:spMk id="3" creationId="{8CFB7958-702E-4F2E-86D3-4214B5227B27}"/>
          </ac:spMkLst>
        </pc:spChg>
      </pc:sldChg>
      <pc:sldChg chg="modSp new">
        <pc:chgData name="" userId="" providerId="" clId="Web-{A18ED70C-4CD0-4853-BC2F-62D233D25B49}" dt="2018-04-15T23:17:23.508" v="1598"/>
        <pc:sldMkLst>
          <pc:docMk/>
          <pc:sldMk cId="1119642662" sldId="301"/>
        </pc:sldMkLst>
        <pc:spChg chg="mod">
          <ac:chgData name="" userId="" providerId="" clId="Web-{A18ED70C-4CD0-4853-BC2F-62D233D25B49}" dt="2018-04-15T22:25:28.988" v="1315"/>
          <ac:spMkLst>
            <pc:docMk/>
            <pc:sldMk cId="1119642662" sldId="301"/>
            <ac:spMk id="2" creationId="{8321439B-E929-414E-8085-26FA1AC543D3}"/>
          </ac:spMkLst>
        </pc:spChg>
        <pc:spChg chg="mod">
          <ac:chgData name="" userId="" providerId="" clId="Web-{A18ED70C-4CD0-4853-BC2F-62D233D25B49}" dt="2018-04-15T23:17:23.508" v="1598"/>
          <ac:spMkLst>
            <pc:docMk/>
            <pc:sldMk cId="1119642662" sldId="301"/>
            <ac:spMk id="3" creationId="{CC2493BA-687C-41D0-B2B3-5169136C4A70}"/>
          </ac:spMkLst>
        </pc:spChg>
      </pc:sldChg>
      <pc:sldChg chg="addSp delSp modSp new">
        <pc:chgData name="" userId="" providerId="" clId="Web-{A18ED70C-4CD0-4853-BC2F-62D233D25B49}" dt="2018-04-15T22:35:25.159" v="1398"/>
        <pc:sldMkLst>
          <pc:docMk/>
          <pc:sldMk cId="164051391" sldId="302"/>
        </pc:sldMkLst>
        <pc:spChg chg="del">
          <ac:chgData name="" userId="" providerId="" clId="Web-{A18ED70C-4CD0-4853-BC2F-62D233D25B49}" dt="2018-04-15T22:35:15.206" v="1397"/>
          <ac:spMkLst>
            <pc:docMk/>
            <pc:sldMk cId="164051391" sldId="302"/>
            <ac:spMk id="2" creationId="{00900478-2601-43CD-AD6F-2C9EDDDD29BC}"/>
          </ac:spMkLst>
        </pc:spChg>
        <pc:spChg chg="del">
          <ac:chgData name="" userId="" providerId="" clId="Web-{A18ED70C-4CD0-4853-BC2F-62D233D25B49}" dt="2018-04-15T22:34:32.860" v="1392"/>
          <ac:spMkLst>
            <pc:docMk/>
            <pc:sldMk cId="164051391" sldId="302"/>
            <ac:spMk id="3" creationId="{2AABDC87-9013-418D-BEAF-FCCCC8549777}"/>
          </ac:spMkLst>
        </pc:spChg>
        <pc:picChg chg="add mod ord">
          <ac:chgData name="" userId="" providerId="" clId="Web-{A18ED70C-4CD0-4853-BC2F-62D233D25B49}" dt="2018-04-15T22:35:25.159" v="1398"/>
          <ac:picMkLst>
            <pc:docMk/>
            <pc:sldMk cId="164051391" sldId="302"/>
            <ac:picMk id="4" creationId="{561CED1D-AFE4-4E88-9A2B-1F191BEC0899}"/>
          </ac:picMkLst>
        </pc:picChg>
      </pc:sldChg>
      <pc:sldChg chg="addSp delSp modSp new">
        <pc:chgData name="" userId="" providerId="" clId="Web-{A18ED70C-4CD0-4853-BC2F-62D233D25B49}" dt="2018-04-15T22:56:05.113" v="1418"/>
        <pc:sldMkLst>
          <pc:docMk/>
          <pc:sldMk cId="1608170130" sldId="303"/>
        </pc:sldMkLst>
        <pc:picChg chg="add del mod">
          <ac:chgData name="" userId="" providerId="" clId="Web-{A18ED70C-4CD0-4853-BC2F-62D233D25B49}" dt="2018-04-15T22:44:01.432" v="1401"/>
          <ac:picMkLst>
            <pc:docMk/>
            <pc:sldMk cId="1608170130" sldId="303"/>
            <ac:picMk id="2" creationId="{CE3B61C0-CAF5-413E-B830-1A971FE617DD}"/>
          </ac:picMkLst>
        </pc:picChg>
        <pc:picChg chg="add mod modCrop">
          <ac:chgData name="" userId="" providerId="" clId="Web-{A18ED70C-4CD0-4853-BC2F-62D233D25B49}" dt="2018-04-15T22:56:05.113" v="1418"/>
          <ac:picMkLst>
            <pc:docMk/>
            <pc:sldMk cId="1608170130" sldId="303"/>
            <ac:picMk id="4" creationId="{E3875F7E-6415-4116-B052-D17C205065E4}"/>
          </ac:picMkLst>
        </pc:picChg>
      </pc:sldChg>
      <pc:sldChg chg="addSp modSp new">
        <pc:chgData name="" userId="" providerId="" clId="Web-{A18ED70C-4CD0-4853-BC2F-62D233D25B49}" dt="2018-04-15T22:45:34.405" v="1407"/>
        <pc:sldMkLst>
          <pc:docMk/>
          <pc:sldMk cId="4269399452" sldId="304"/>
        </pc:sldMkLst>
        <pc:picChg chg="add mod">
          <ac:chgData name="" userId="" providerId="" clId="Web-{A18ED70C-4CD0-4853-BC2F-62D233D25B49}" dt="2018-04-15T22:45:34.405" v="1407"/>
          <ac:picMkLst>
            <pc:docMk/>
            <pc:sldMk cId="4269399452" sldId="304"/>
            <ac:picMk id="2" creationId="{E06443F6-C8E9-41EB-AF1C-D4B0041C88C1}"/>
          </ac:picMkLst>
        </pc:picChg>
      </pc:sldChg>
      <pc:sldChg chg="modSp new">
        <pc:chgData name="" userId="" providerId="" clId="Web-{A18ED70C-4CD0-4853-BC2F-62D233D25B49}" dt="2018-04-15T23:04:05.822" v="1592"/>
        <pc:sldMkLst>
          <pc:docMk/>
          <pc:sldMk cId="2985399862" sldId="305"/>
        </pc:sldMkLst>
        <pc:spChg chg="mod">
          <ac:chgData name="" userId="" providerId="" clId="Web-{A18ED70C-4CD0-4853-BC2F-62D233D25B49}" dt="2018-04-15T22:57:13.898" v="1430"/>
          <ac:spMkLst>
            <pc:docMk/>
            <pc:sldMk cId="2985399862" sldId="305"/>
            <ac:spMk id="2" creationId="{BBEBAE20-F61A-4B6D-B01E-E218973D4760}"/>
          </ac:spMkLst>
        </pc:spChg>
        <pc:spChg chg="mod">
          <ac:chgData name="" userId="" providerId="" clId="Web-{A18ED70C-4CD0-4853-BC2F-62D233D25B49}" dt="2018-04-15T23:04:05.822" v="1592"/>
          <ac:spMkLst>
            <pc:docMk/>
            <pc:sldMk cId="2985399862" sldId="305"/>
            <ac:spMk id="3" creationId="{0509039A-6688-419B-82F1-C97017EB3DB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10BE5583-A7BA-4243-8927-D72690CB08F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2771" name="Rectangle 3">
            <a:extLst>
              <a:ext uri="{FF2B5EF4-FFF2-40B4-BE49-F238E27FC236}">
                <a16:creationId xmlns:a16="http://schemas.microsoft.com/office/drawing/2014/main" xmlns="" id="{6B236F43-ED0D-4F5F-BFE7-FEED1703395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312D9A4F-CC92-4479-B67C-73ED91EC5B01}" type="datetimeFigureOut">
              <a:rPr lang="en-US"/>
              <a:pPr>
                <a:defRPr/>
              </a:pPr>
              <a:t>4/23/2018</a:t>
            </a:fld>
            <a:endParaRPr lang="en-US"/>
          </a:p>
        </p:txBody>
      </p:sp>
      <p:sp>
        <p:nvSpPr>
          <p:cNvPr id="20484" name="Rectangle 4">
            <a:extLst>
              <a:ext uri="{FF2B5EF4-FFF2-40B4-BE49-F238E27FC236}">
                <a16:creationId xmlns:a16="http://schemas.microsoft.com/office/drawing/2014/main" xmlns="" id="{2C1A3338-1C3D-414A-984B-A04D0F15435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5">
            <a:extLst>
              <a:ext uri="{FF2B5EF4-FFF2-40B4-BE49-F238E27FC236}">
                <a16:creationId xmlns:a16="http://schemas.microsoft.com/office/drawing/2014/main" xmlns="" id="{7C133D1F-7138-4D5F-92F2-E0AEC4CE951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774" name="Rectangle 6">
            <a:extLst>
              <a:ext uri="{FF2B5EF4-FFF2-40B4-BE49-F238E27FC236}">
                <a16:creationId xmlns:a16="http://schemas.microsoft.com/office/drawing/2014/main" xmlns="" id="{4604778E-E67B-4FC5-947B-52C4738D278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2775" name="Rectangle 7">
            <a:extLst>
              <a:ext uri="{FF2B5EF4-FFF2-40B4-BE49-F238E27FC236}">
                <a16:creationId xmlns:a16="http://schemas.microsoft.com/office/drawing/2014/main" xmlns="" id="{4A475DF2-C68D-4D2E-B399-F9211F4EF5B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16490E54-C49D-4C78-8EA9-C5CB978B0AFA}" type="slidenum">
              <a:rPr lang="en-US" altLang="en-US"/>
              <a:pPr/>
              <a:t>‹#›</a:t>
            </a:fld>
            <a:endParaRPr lang="en-US" altLang="en-US"/>
          </a:p>
        </p:txBody>
      </p:sp>
    </p:spTree>
    <p:extLst>
      <p:ext uri="{BB962C8B-B14F-4D97-AF65-F5344CB8AC3E}">
        <p14:creationId xmlns:p14="http://schemas.microsoft.com/office/powerpoint/2010/main" val="826518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AD544F30-9373-4306-A03D-392F52FADEF6}"/>
              </a:ext>
            </a:extLst>
          </p:cNvPr>
          <p:cNvGrpSpPr>
            <a:grpSpLocks/>
          </p:cNvGrpSpPr>
          <p:nvPr/>
        </p:nvGrpSpPr>
        <p:grpSpPr bwMode="auto">
          <a:xfrm>
            <a:off x="-3222625" y="304800"/>
            <a:ext cx="11909425" cy="4724400"/>
            <a:chOff x="-2030" y="192"/>
            <a:chExt cx="7502" cy="2976"/>
          </a:xfrm>
        </p:grpSpPr>
        <p:sp>
          <p:nvSpPr>
            <p:cNvPr id="5" name="Line 3">
              <a:extLst>
                <a:ext uri="{FF2B5EF4-FFF2-40B4-BE49-F238E27FC236}">
                  <a16:creationId xmlns:a16="http://schemas.microsoft.com/office/drawing/2014/main" xmlns="" id="{9E38A304-06F6-4CF1-B290-80C9CA5351D9}"/>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a:extLst>
                <a:ext uri="{FF2B5EF4-FFF2-40B4-BE49-F238E27FC236}">
                  <a16:creationId xmlns:a16="http://schemas.microsoft.com/office/drawing/2014/main" xmlns="" id="{06B65ADE-5A1D-4DEE-8280-19B755344776}"/>
                </a:ext>
              </a:extLst>
            </p:cNvPr>
            <p:cNvSpPr>
              <a:spLocks noChangeArrowheads="1"/>
            </p:cNvSpPr>
            <p:nvPr/>
          </p:nvSpPr>
          <p:spPr bwMode="auto">
            <a:xfrm>
              <a:off x="-1584" y="864"/>
              <a:ext cx="2304" cy="2304"/>
            </a:xfrm>
            <a:custGeom>
              <a:avLst/>
              <a:gdLst>
                <a:gd name="T0" fmla="*/ 2 w 64000"/>
                <a:gd name="T1" fmla="*/ -1 h 64000"/>
                <a:gd name="T2" fmla="*/ 3 w 64000"/>
                <a:gd name="T3" fmla="*/ 0 h 64000"/>
                <a:gd name="T4" fmla="*/ 2 w 64000"/>
                <a:gd name="T5" fmla="*/ 1 h 64000"/>
                <a:gd name="T6" fmla="*/ 2 w 64000"/>
                <a:gd name="T7" fmla="*/ 1 h 64000"/>
                <a:gd name="T8" fmla="*/ 2 w 64000"/>
                <a:gd name="T9" fmla="*/ 1 h 64000"/>
                <a:gd name="T10" fmla="*/ 2 w 64000"/>
                <a:gd name="T11" fmla="*/ 1 h 64000"/>
                <a:gd name="T12" fmla="*/ 2 w 64000"/>
                <a:gd name="T13" fmla="*/ -1 h 64000"/>
                <a:gd name="T14" fmla="*/ 2 w 64000"/>
                <a:gd name="T15" fmla="*/ -1 h 64000"/>
                <a:gd name="T16" fmla="*/ 2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a:extLst>
                <a:ext uri="{FF2B5EF4-FFF2-40B4-BE49-F238E27FC236}">
                  <a16:creationId xmlns:a16="http://schemas.microsoft.com/office/drawing/2014/main" xmlns="" id="{D0E63D60-7B28-42A9-B7E2-EAD4D0671E65}"/>
                </a:ext>
              </a:extLst>
            </p:cNvPr>
            <p:cNvSpPr>
              <a:spLocks noChangeArrowheads="1"/>
            </p:cNvSpPr>
            <p:nvPr/>
          </p:nvSpPr>
          <p:spPr bwMode="auto">
            <a:xfrm>
              <a:off x="-2030" y="192"/>
              <a:ext cx="2544" cy="2544"/>
            </a:xfrm>
            <a:custGeom>
              <a:avLst/>
              <a:gdLst>
                <a:gd name="T0" fmla="*/ 3 w 64000"/>
                <a:gd name="T1" fmla="*/ -2 h 64000"/>
                <a:gd name="T2" fmla="*/ 4 w 64000"/>
                <a:gd name="T3" fmla="*/ 0 h 64000"/>
                <a:gd name="T4" fmla="*/ 3 w 64000"/>
                <a:gd name="T5" fmla="*/ 2 h 64000"/>
                <a:gd name="T6" fmla="*/ 3 w 64000"/>
                <a:gd name="T7" fmla="*/ 2 h 64000"/>
                <a:gd name="T8" fmla="*/ 3 w 64000"/>
                <a:gd name="T9" fmla="*/ 2 h 64000"/>
                <a:gd name="T10" fmla="*/ 3 w 64000"/>
                <a:gd name="T11" fmla="*/ 2 h 64000"/>
                <a:gd name="T12" fmla="*/ 3 w 64000"/>
                <a:gd name="T13" fmla="*/ -2 h 64000"/>
                <a:gd name="T14" fmla="*/ 3 w 64000"/>
                <a:gd name="T15" fmla="*/ -2 h 64000"/>
                <a:gd name="T16" fmla="*/ 3 w 64000"/>
                <a:gd name="T17" fmla="*/ -2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66566" name="Rectangle 6"/>
          <p:cNvSpPr>
            <a:spLocks noGrp="1" noChangeArrowheads="1"/>
          </p:cNvSpPr>
          <p:nvPr>
            <p:ph type="ctrTitle"/>
          </p:nvPr>
        </p:nvSpPr>
        <p:spPr>
          <a:xfrm>
            <a:off x="1443038" y="985838"/>
            <a:ext cx="7239000" cy="1444625"/>
          </a:xfrm>
        </p:spPr>
        <p:txBody>
          <a:bodyPr/>
          <a:lstStyle>
            <a:lvl1pPr>
              <a:defRPr sz="4000"/>
            </a:lvl1pPr>
          </a:lstStyle>
          <a:p>
            <a:pPr lvl="0"/>
            <a:r>
              <a:rPr lang="en-US" noProof="0"/>
              <a:t>Click to edit Master title style</a:t>
            </a:r>
          </a:p>
        </p:txBody>
      </p:sp>
      <p:sp>
        <p:nvSpPr>
          <p:cNvPr id="6656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pPr lvl="0"/>
            <a:r>
              <a:rPr lang="en-US" noProof="0"/>
              <a:t>Click to edit Master subtitle style</a:t>
            </a:r>
          </a:p>
        </p:txBody>
      </p:sp>
      <p:sp>
        <p:nvSpPr>
          <p:cNvPr id="8" name="Rectangle 8">
            <a:extLst>
              <a:ext uri="{FF2B5EF4-FFF2-40B4-BE49-F238E27FC236}">
                <a16:creationId xmlns:a16="http://schemas.microsoft.com/office/drawing/2014/main" xmlns="" id="{15806D53-0601-4A48-9B01-AC38DCDE6B0E}"/>
              </a:ext>
            </a:extLst>
          </p:cNvPr>
          <p:cNvSpPr>
            <a:spLocks noGrp="1" noChangeArrowheads="1"/>
          </p:cNvSpPr>
          <p:nvPr>
            <p:ph type="dt" sz="half" idx="10"/>
          </p:nvPr>
        </p:nvSpPr>
        <p:spPr/>
        <p:txBody>
          <a:bodyPr/>
          <a:lstStyle>
            <a:lvl1pPr>
              <a:defRPr/>
            </a:lvl1pPr>
          </a:lstStyle>
          <a:p>
            <a:pPr>
              <a:defRPr/>
            </a:pPr>
            <a:fld id="{2200A9C8-918D-43F4-8678-A6789084E379}" type="datetimeFigureOut">
              <a:rPr lang="en-US"/>
              <a:pPr>
                <a:defRPr/>
              </a:pPr>
              <a:t>4/23/2018</a:t>
            </a:fld>
            <a:endParaRPr lang="en-US"/>
          </a:p>
        </p:txBody>
      </p:sp>
      <p:sp>
        <p:nvSpPr>
          <p:cNvPr id="9" name="Rectangle 9">
            <a:extLst>
              <a:ext uri="{FF2B5EF4-FFF2-40B4-BE49-F238E27FC236}">
                <a16:creationId xmlns:a16="http://schemas.microsoft.com/office/drawing/2014/main" xmlns="" id="{B3ECEE42-1208-4804-9E39-E620B5380832}"/>
              </a:ext>
            </a:extLst>
          </p:cNvPr>
          <p:cNvSpPr>
            <a:spLocks noGrp="1" noChangeArrowheads="1"/>
          </p:cNvSpPr>
          <p:nvPr>
            <p:ph type="ftr" sz="quarter" idx="11"/>
          </p:nvPr>
        </p:nvSpPr>
        <p:spPr/>
        <p:txBody>
          <a:bodyPr/>
          <a:lstStyle>
            <a:lvl1pPr>
              <a:defRPr/>
            </a:lvl1pPr>
          </a:lstStyle>
          <a:p>
            <a:pPr>
              <a:defRPr/>
            </a:pPr>
            <a:endParaRPr lang="en-US"/>
          </a:p>
        </p:txBody>
      </p:sp>
      <p:sp>
        <p:nvSpPr>
          <p:cNvPr id="10" name="Rectangle 10">
            <a:extLst>
              <a:ext uri="{FF2B5EF4-FFF2-40B4-BE49-F238E27FC236}">
                <a16:creationId xmlns:a16="http://schemas.microsoft.com/office/drawing/2014/main" xmlns="" id="{FCF58DA7-45CC-46CB-AC6B-EA73DE8BBE6C}"/>
              </a:ext>
            </a:extLst>
          </p:cNvPr>
          <p:cNvSpPr>
            <a:spLocks noGrp="1" noChangeArrowheads="1"/>
          </p:cNvSpPr>
          <p:nvPr>
            <p:ph type="sldNum" sz="quarter" idx="12"/>
          </p:nvPr>
        </p:nvSpPr>
        <p:spPr/>
        <p:txBody>
          <a:bodyPr/>
          <a:lstStyle>
            <a:lvl1pPr>
              <a:defRPr/>
            </a:lvl1pPr>
          </a:lstStyle>
          <a:p>
            <a:fld id="{D0B09710-D9E1-4B63-B3C4-6F87DC5658C1}" type="slidenum">
              <a:rPr lang="en-US" altLang="en-US"/>
              <a:pPr/>
              <a:t>‹#›</a:t>
            </a:fld>
            <a:endParaRPr lang="en-US" altLang="en-US"/>
          </a:p>
        </p:txBody>
      </p:sp>
    </p:spTree>
    <p:extLst>
      <p:ext uri="{BB962C8B-B14F-4D97-AF65-F5344CB8AC3E}">
        <p14:creationId xmlns:p14="http://schemas.microsoft.com/office/powerpoint/2010/main" val="3021691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xmlns="" id="{7EBC60CD-0C2C-47C6-A85C-AE74FEFEDBCC}"/>
              </a:ext>
            </a:extLst>
          </p:cNvPr>
          <p:cNvSpPr>
            <a:spLocks noGrp="1" noChangeArrowheads="1"/>
          </p:cNvSpPr>
          <p:nvPr>
            <p:ph type="dt" sz="half" idx="10"/>
          </p:nvPr>
        </p:nvSpPr>
        <p:spPr>
          <a:ln/>
        </p:spPr>
        <p:txBody>
          <a:bodyPr/>
          <a:lstStyle>
            <a:lvl1pPr>
              <a:defRPr/>
            </a:lvl1pPr>
          </a:lstStyle>
          <a:p>
            <a:pPr>
              <a:defRPr/>
            </a:pPr>
            <a:fld id="{8DCBA1FE-64E9-4977-A83B-19C84CBE396E}" type="datetimeFigureOut">
              <a:rPr lang="en-US"/>
              <a:pPr>
                <a:defRPr/>
              </a:pPr>
              <a:t>4/23/2018</a:t>
            </a:fld>
            <a:endParaRPr lang="en-US"/>
          </a:p>
        </p:txBody>
      </p:sp>
      <p:sp>
        <p:nvSpPr>
          <p:cNvPr id="5" name="Rectangle 9">
            <a:extLst>
              <a:ext uri="{FF2B5EF4-FFF2-40B4-BE49-F238E27FC236}">
                <a16:creationId xmlns:a16="http://schemas.microsoft.com/office/drawing/2014/main" xmlns="" id="{EF07CDF5-5329-4FE9-8FAB-8F96FCBE01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xmlns="" id="{087BCBE2-6C21-4EC6-89DA-924625F2438C}"/>
              </a:ext>
            </a:extLst>
          </p:cNvPr>
          <p:cNvSpPr>
            <a:spLocks noGrp="1" noChangeArrowheads="1"/>
          </p:cNvSpPr>
          <p:nvPr>
            <p:ph type="sldNum" sz="quarter" idx="12"/>
          </p:nvPr>
        </p:nvSpPr>
        <p:spPr>
          <a:ln/>
        </p:spPr>
        <p:txBody>
          <a:bodyPr/>
          <a:lstStyle>
            <a:lvl1pPr>
              <a:defRPr/>
            </a:lvl1pPr>
          </a:lstStyle>
          <a:p>
            <a:fld id="{19297BC3-EE07-4718-9D4F-9E6D4A241958}" type="slidenum">
              <a:rPr lang="en-US" altLang="en-US"/>
              <a:pPr/>
              <a:t>‹#›</a:t>
            </a:fld>
            <a:endParaRPr lang="en-US" altLang="en-US"/>
          </a:p>
        </p:txBody>
      </p:sp>
    </p:spTree>
    <p:extLst>
      <p:ext uri="{BB962C8B-B14F-4D97-AF65-F5344CB8AC3E}">
        <p14:creationId xmlns:p14="http://schemas.microsoft.com/office/powerpoint/2010/main" val="18140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xmlns="" id="{4C3E8105-7F51-4DA0-9E2B-11C481F2A9EB}"/>
              </a:ext>
            </a:extLst>
          </p:cNvPr>
          <p:cNvSpPr>
            <a:spLocks noGrp="1" noChangeArrowheads="1"/>
          </p:cNvSpPr>
          <p:nvPr>
            <p:ph type="dt" sz="half" idx="10"/>
          </p:nvPr>
        </p:nvSpPr>
        <p:spPr>
          <a:ln/>
        </p:spPr>
        <p:txBody>
          <a:bodyPr/>
          <a:lstStyle>
            <a:lvl1pPr>
              <a:defRPr/>
            </a:lvl1pPr>
          </a:lstStyle>
          <a:p>
            <a:pPr>
              <a:defRPr/>
            </a:pPr>
            <a:fld id="{BC14E5FF-5C3E-44DB-9D48-BA7B4675E59F}" type="datetimeFigureOut">
              <a:rPr lang="en-US"/>
              <a:pPr>
                <a:defRPr/>
              </a:pPr>
              <a:t>4/23/2018</a:t>
            </a:fld>
            <a:endParaRPr lang="en-US"/>
          </a:p>
        </p:txBody>
      </p:sp>
      <p:sp>
        <p:nvSpPr>
          <p:cNvPr id="5" name="Rectangle 9">
            <a:extLst>
              <a:ext uri="{FF2B5EF4-FFF2-40B4-BE49-F238E27FC236}">
                <a16:creationId xmlns:a16="http://schemas.microsoft.com/office/drawing/2014/main" xmlns="" id="{ECBF1E74-F4B3-4FD6-9972-A0739F909E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xmlns="" id="{5550FB3E-E0A3-4B72-B141-6CABD91ED403}"/>
              </a:ext>
            </a:extLst>
          </p:cNvPr>
          <p:cNvSpPr>
            <a:spLocks noGrp="1" noChangeArrowheads="1"/>
          </p:cNvSpPr>
          <p:nvPr>
            <p:ph type="sldNum" sz="quarter" idx="12"/>
          </p:nvPr>
        </p:nvSpPr>
        <p:spPr>
          <a:ln/>
        </p:spPr>
        <p:txBody>
          <a:bodyPr/>
          <a:lstStyle>
            <a:lvl1pPr>
              <a:defRPr/>
            </a:lvl1pPr>
          </a:lstStyle>
          <a:p>
            <a:fld id="{D8F4E82C-A309-4F0A-B78C-413FFE40327A}" type="slidenum">
              <a:rPr lang="en-US" altLang="en-US"/>
              <a:pPr/>
              <a:t>‹#›</a:t>
            </a:fld>
            <a:endParaRPr lang="en-US" altLang="en-US"/>
          </a:p>
        </p:txBody>
      </p:sp>
    </p:spTree>
    <p:extLst>
      <p:ext uri="{BB962C8B-B14F-4D97-AF65-F5344CB8AC3E}">
        <p14:creationId xmlns:p14="http://schemas.microsoft.com/office/powerpoint/2010/main" val="282368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xmlns="" id="{CE16D1A0-E99C-4571-A47B-05B87421996F}"/>
              </a:ext>
            </a:extLst>
          </p:cNvPr>
          <p:cNvSpPr>
            <a:spLocks noGrp="1" noChangeArrowheads="1"/>
          </p:cNvSpPr>
          <p:nvPr>
            <p:ph type="dt" sz="half" idx="10"/>
          </p:nvPr>
        </p:nvSpPr>
        <p:spPr>
          <a:ln/>
        </p:spPr>
        <p:txBody>
          <a:bodyPr/>
          <a:lstStyle>
            <a:lvl1pPr>
              <a:defRPr/>
            </a:lvl1pPr>
          </a:lstStyle>
          <a:p>
            <a:pPr>
              <a:defRPr/>
            </a:pPr>
            <a:fld id="{67CDC3C0-8AC0-4C7C-82E4-FFE33617E51C}" type="datetimeFigureOut">
              <a:rPr lang="en-US"/>
              <a:pPr>
                <a:defRPr/>
              </a:pPr>
              <a:t>4/23/2018</a:t>
            </a:fld>
            <a:endParaRPr lang="en-US"/>
          </a:p>
        </p:txBody>
      </p:sp>
      <p:sp>
        <p:nvSpPr>
          <p:cNvPr id="5" name="Rectangle 9">
            <a:extLst>
              <a:ext uri="{FF2B5EF4-FFF2-40B4-BE49-F238E27FC236}">
                <a16:creationId xmlns:a16="http://schemas.microsoft.com/office/drawing/2014/main" xmlns="" id="{D7F67622-9FA3-4FC8-B4E5-F956390CF6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xmlns="" id="{A0E5073A-EB54-43B8-9846-8E4D035C3C1D}"/>
              </a:ext>
            </a:extLst>
          </p:cNvPr>
          <p:cNvSpPr>
            <a:spLocks noGrp="1" noChangeArrowheads="1"/>
          </p:cNvSpPr>
          <p:nvPr>
            <p:ph type="sldNum" sz="quarter" idx="12"/>
          </p:nvPr>
        </p:nvSpPr>
        <p:spPr>
          <a:ln/>
        </p:spPr>
        <p:txBody>
          <a:bodyPr/>
          <a:lstStyle>
            <a:lvl1pPr>
              <a:defRPr/>
            </a:lvl1pPr>
          </a:lstStyle>
          <a:p>
            <a:fld id="{F5B920F6-726F-470F-A4BB-C49CCA99813F}" type="slidenum">
              <a:rPr lang="en-US" altLang="en-US"/>
              <a:pPr/>
              <a:t>‹#›</a:t>
            </a:fld>
            <a:endParaRPr lang="en-US" altLang="en-US"/>
          </a:p>
        </p:txBody>
      </p:sp>
    </p:spTree>
    <p:extLst>
      <p:ext uri="{BB962C8B-B14F-4D97-AF65-F5344CB8AC3E}">
        <p14:creationId xmlns:p14="http://schemas.microsoft.com/office/powerpoint/2010/main" val="1059843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xmlns="" id="{0F1D5F55-F9F8-46BF-A70B-FC933B1F8E45}"/>
              </a:ext>
            </a:extLst>
          </p:cNvPr>
          <p:cNvSpPr>
            <a:spLocks noGrp="1" noChangeArrowheads="1"/>
          </p:cNvSpPr>
          <p:nvPr>
            <p:ph type="dt" sz="half" idx="10"/>
          </p:nvPr>
        </p:nvSpPr>
        <p:spPr>
          <a:ln/>
        </p:spPr>
        <p:txBody>
          <a:bodyPr/>
          <a:lstStyle>
            <a:lvl1pPr>
              <a:defRPr/>
            </a:lvl1pPr>
          </a:lstStyle>
          <a:p>
            <a:pPr>
              <a:defRPr/>
            </a:pPr>
            <a:fld id="{1E60AF11-2B18-4B82-A632-279DAF19F5AF}" type="datetimeFigureOut">
              <a:rPr lang="en-US"/>
              <a:pPr>
                <a:defRPr/>
              </a:pPr>
              <a:t>4/23/2018</a:t>
            </a:fld>
            <a:endParaRPr lang="en-US"/>
          </a:p>
        </p:txBody>
      </p:sp>
      <p:sp>
        <p:nvSpPr>
          <p:cNvPr id="5" name="Rectangle 9">
            <a:extLst>
              <a:ext uri="{FF2B5EF4-FFF2-40B4-BE49-F238E27FC236}">
                <a16:creationId xmlns:a16="http://schemas.microsoft.com/office/drawing/2014/main" xmlns="" id="{F0F99C08-8FD9-4A73-8288-D26F458498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xmlns="" id="{8271FD6C-27DD-4314-B7F3-4997074B1162}"/>
              </a:ext>
            </a:extLst>
          </p:cNvPr>
          <p:cNvSpPr>
            <a:spLocks noGrp="1" noChangeArrowheads="1"/>
          </p:cNvSpPr>
          <p:nvPr>
            <p:ph type="sldNum" sz="quarter" idx="12"/>
          </p:nvPr>
        </p:nvSpPr>
        <p:spPr>
          <a:ln/>
        </p:spPr>
        <p:txBody>
          <a:bodyPr/>
          <a:lstStyle>
            <a:lvl1pPr>
              <a:defRPr/>
            </a:lvl1pPr>
          </a:lstStyle>
          <a:p>
            <a:fld id="{3C437FCA-4156-47D8-B939-9EB1171A6B4A}" type="slidenum">
              <a:rPr lang="en-US" altLang="en-US"/>
              <a:pPr/>
              <a:t>‹#›</a:t>
            </a:fld>
            <a:endParaRPr lang="en-US" altLang="en-US"/>
          </a:p>
        </p:txBody>
      </p:sp>
    </p:spTree>
    <p:extLst>
      <p:ext uri="{BB962C8B-B14F-4D97-AF65-F5344CB8AC3E}">
        <p14:creationId xmlns:p14="http://schemas.microsoft.com/office/powerpoint/2010/main" val="2270283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xmlns="" id="{48A21526-A628-4B9D-B315-DA42E658B563}"/>
              </a:ext>
            </a:extLst>
          </p:cNvPr>
          <p:cNvSpPr>
            <a:spLocks noGrp="1" noChangeArrowheads="1"/>
          </p:cNvSpPr>
          <p:nvPr>
            <p:ph type="dt" sz="half" idx="10"/>
          </p:nvPr>
        </p:nvSpPr>
        <p:spPr>
          <a:ln/>
        </p:spPr>
        <p:txBody>
          <a:bodyPr/>
          <a:lstStyle>
            <a:lvl1pPr>
              <a:defRPr/>
            </a:lvl1pPr>
          </a:lstStyle>
          <a:p>
            <a:pPr>
              <a:defRPr/>
            </a:pPr>
            <a:fld id="{721DCED2-A836-4D1C-BEAB-D9A133A73207}" type="datetimeFigureOut">
              <a:rPr lang="en-US"/>
              <a:pPr>
                <a:defRPr/>
              </a:pPr>
              <a:t>4/23/2018</a:t>
            </a:fld>
            <a:endParaRPr lang="en-US"/>
          </a:p>
        </p:txBody>
      </p:sp>
      <p:sp>
        <p:nvSpPr>
          <p:cNvPr id="6" name="Rectangle 9">
            <a:extLst>
              <a:ext uri="{FF2B5EF4-FFF2-40B4-BE49-F238E27FC236}">
                <a16:creationId xmlns:a16="http://schemas.microsoft.com/office/drawing/2014/main" xmlns="" id="{A1D0723B-02F9-4E28-B75C-D6190CE2F6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xmlns="" id="{BA9564A6-4C57-4EDA-AC3E-83942AB79BC0}"/>
              </a:ext>
            </a:extLst>
          </p:cNvPr>
          <p:cNvSpPr>
            <a:spLocks noGrp="1" noChangeArrowheads="1"/>
          </p:cNvSpPr>
          <p:nvPr>
            <p:ph type="sldNum" sz="quarter" idx="12"/>
          </p:nvPr>
        </p:nvSpPr>
        <p:spPr>
          <a:ln/>
        </p:spPr>
        <p:txBody>
          <a:bodyPr/>
          <a:lstStyle>
            <a:lvl1pPr>
              <a:defRPr/>
            </a:lvl1pPr>
          </a:lstStyle>
          <a:p>
            <a:fld id="{E07C0AE3-30A1-4094-B569-D5CD2E0D5C14}" type="slidenum">
              <a:rPr lang="en-US" altLang="en-US"/>
              <a:pPr/>
              <a:t>‹#›</a:t>
            </a:fld>
            <a:endParaRPr lang="en-US" altLang="en-US"/>
          </a:p>
        </p:txBody>
      </p:sp>
    </p:spTree>
    <p:extLst>
      <p:ext uri="{BB962C8B-B14F-4D97-AF65-F5344CB8AC3E}">
        <p14:creationId xmlns:p14="http://schemas.microsoft.com/office/powerpoint/2010/main" val="275420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xmlns="" id="{01B57792-431A-4110-A576-E3FACA8118A1}"/>
              </a:ext>
            </a:extLst>
          </p:cNvPr>
          <p:cNvSpPr>
            <a:spLocks noGrp="1" noChangeArrowheads="1"/>
          </p:cNvSpPr>
          <p:nvPr>
            <p:ph type="dt" sz="half" idx="10"/>
          </p:nvPr>
        </p:nvSpPr>
        <p:spPr>
          <a:ln/>
        </p:spPr>
        <p:txBody>
          <a:bodyPr/>
          <a:lstStyle>
            <a:lvl1pPr>
              <a:defRPr/>
            </a:lvl1pPr>
          </a:lstStyle>
          <a:p>
            <a:pPr>
              <a:defRPr/>
            </a:pPr>
            <a:fld id="{00BD218A-729A-4359-B14C-E9DF6EB8CA26}" type="datetimeFigureOut">
              <a:rPr lang="en-US"/>
              <a:pPr>
                <a:defRPr/>
              </a:pPr>
              <a:t>4/23/2018</a:t>
            </a:fld>
            <a:endParaRPr lang="en-US"/>
          </a:p>
        </p:txBody>
      </p:sp>
      <p:sp>
        <p:nvSpPr>
          <p:cNvPr id="8" name="Rectangle 9">
            <a:extLst>
              <a:ext uri="{FF2B5EF4-FFF2-40B4-BE49-F238E27FC236}">
                <a16:creationId xmlns:a16="http://schemas.microsoft.com/office/drawing/2014/main" xmlns="" id="{3237FBE2-D4AE-4BD1-808D-A02CD3162B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0">
            <a:extLst>
              <a:ext uri="{FF2B5EF4-FFF2-40B4-BE49-F238E27FC236}">
                <a16:creationId xmlns:a16="http://schemas.microsoft.com/office/drawing/2014/main" xmlns="" id="{0759DD90-D64C-4E40-8491-8808CF827751}"/>
              </a:ext>
            </a:extLst>
          </p:cNvPr>
          <p:cNvSpPr>
            <a:spLocks noGrp="1" noChangeArrowheads="1"/>
          </p:cNvSpPr>
          <p:nvPr>
            <p:ph type="sldNum" sz="quarter" idx="12"/>
          </p:nvPr>
        </p:nvSpPr>
        <p:spPr>
          <a:ln/>
        </p:spPr>
        <p:txBody>
          <a:bodyPr/>
          <a:lstStyle>
            <a:lvl1pPr>
              <a:defRPr/>
            </a:lvl1pPr>
          </a:lstStyle>
          <a:p>
            <a:fld id="{46EBD495-F75C-400F-B1FF-1233339D3770}" type="slidenum">
              <a:rPr lang="en-US" altLang="en-US"/>
              <a:pPr/>
              <a:t>‹#›</a:t>
            </a:fld>
            <a:endParaRPr lang="en-US" altLang="en-US"/>
          </a:p>
        </p:txBody>
      </p:sp>
    </p:spTree>
    <p:extLst>
      <p:ext uri="{BB962C8B-B14F-4D97-AF65-F5344CB8AC3E}">
        <p14:creationId xmlns:p14="http://schemas.microsoft.com/office/powerpoint/2010/main" val="63359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xmlns="" id="{422AECDA-7152-46B2-96F4-A5743F14FDF5}"/>
              </a:ext>
            </a:extLst>
          </p:cNvPr>
          <p:cNvSpPr>
            <a:spLocks noGrp="1" noChangeArrowheads="1"/>
          </p:cNvSpPr>
          <p:nvPr>
            <p:ph type="dt" sz="half" idx="10"/>
          </p:nvPr>
        </p:nvSpPr>
        <p:spPr>
          <a:ln/>
        </p:spPr>
        <p:txBody>
          <a:bodyPr/>
          <a:lstStyle>
            <a:lvl1pPr>
              <a:defRPr/>
            </a:lvl1pPr>
          </a:lstStyle>
          <a:p>
            <a:pPr>
              <a:defRPr/>
            </a:pPr>
            <a:fld id="{A36D788E-4409-420E-8CFE-01837BC68859}" type="datetimeFigureOut">
              <a:rPr lang="en-US"/>
              <a:pPr>
                <a:defRPr/>
              </a:pPr>
              <a:t>4/23/2018</a:t>
            </a:fld>
            <a:endParaRPr lang="en-US"/>
          </a:p>
        </p:txBody>
      </p:sp>
      <p:sp>
        <p:nvSpPr>
          <p:cNvPr id="4" name="Rectangle 9">
            <a:extLst>
              <a:ext uri="{FF2B5EF4-FFF2-40B4-BE49-F238E27FC236}">
                <a16:creationId xmlns:a16="http://schemas.microsoft.com/office/drawing/2014/main" xmlns="" id="{E43BBAFC-019E-4C44-8145-5AF1D9A1CB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xmlns="" id="{529E72F4-3F10-4CA8-9E31-2D8EA28AC6C0}"/>
              </a:ext>
            </a:extLst>
          </p:cNvPr>
          <p:cNvSpPr>
            <a:spLocks noGrp="1" noChangeArrowheads="1"/>
          </p:cNvSpPr>
          <p:nvPr>
            <p:ph type="sldNum" sz="quarter" idx="12"/>
          </p:nvPr>
        </p:nvSpPr>
        <p:spPr>
          <a:ln/>
        </p:spPr>
        <p:txBody>
          <a:bodyPr/>
          <a:lstStyle>
            <a:lvl1pPr>
              <a:defRPr/>
            </a:lvl1pPr>
          </a:lstStyle>
          <a:p>
            <a:fld id="{73924D0B-AEFB-441E-AE91-05B4DF85697C}" type="slidenum">
              <a:rPr lang="en-US" altLang="en-US"/>
              <a:pPr/>
              <a:t>‹#›</a:t>
            </a:fld>
            <a:endParaRPr lang="en-US" altLang="en-US"/>
          </a:p>
        </p:txBody>
      </p:sp>
    </p:spTree>
    <p:extLst>
      <p:ext uri="{BB962C8B-B14F-4D97-AF65-F5344CB8AC3E}">
        <p14:creationId xmlns:p14="http://schemas.microsoft.com/office/powerpoint/2010/main" val="715924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xmlns="" id="{E113991A-BBE3-44A1-991C-92D3A0F52DCE}"/>
              </a:ext>
            </a:extLst>
          </p:cNvPr>
          <p:cNvSpPr>
            <a:spLocks noGrp="1" noChangeArrowheads="1"/>
          </p:cNvSpPr>
          <p:nvPr>
            <p:ph type="dt" sz="half" idx="10"/>
          </p:nvPr>
        </p:nvSpPr>
        <p:spPr>
          <a:ln/>
        </p:spPr>
        <p:txBody>
          <a:bodyPr/>
          <a:lstStyle>
            <a:lvl1pPr>
              <a:defRPr/>
            </a:lvl1pPr>
          </a:lstStyle>
          <a:p>
            <a:pPr>
              <a:defRPr/>
            </a:pPr>
            <a:fld id="{65780BB4-E66A-45D6-930D-368B19323172}" type="datetimeFigureOut">
              <a:rPr lang="en-US"/>
              <a:pPr>
                <a:defRPr/>
              </a:pPr>
              <a:t>4/23/2018</a:t>
            </a:fld>
            <a:endParaRPr lang="en-US"/>
          </a:p>
        </p:txBody>
      </p:sp>
      <p:sp>
        <p:nvSpPr>
          <p:cNvPr id="3" name="Rectangle 9">
            <a:extLst>
              <a:ext uri="{FF2B5EF4-FFF2-40B4-BE49-F238E27FC236}">
                <a16:creationId xmlns:a16="http://schemas.microsoft.com/office/drawing/2014/main" xmlns="" id="{EC9D420E-7D9C-44D4-93AB-8E3BC7A329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xmlns="" id="{1583CFAA-E536-4F2A-AC00-08E2E9AE243A}"/>
              </a:ext>
            </a:extLst>
          </p:cNvPr>
          <p:cNvSpPr>
            <a:spLocks noGrp="1" noChangeArrowheads="1"/>
          </p:cNvSpPr>
          <p:nvPr>
            <p:ph type="sldNum" sz="quarter" idx="12"/>
          </p:nvPr>
        </p:nvSpPr>
        <p:spPr>
          <a:ln/>
        </p:spPr>
        <p:txBody>
          <a:bodyPr/>
          <a:lstStyle>
            <a:lvl1pPr>
              <a:defRPr/>
            </a:lvl1pPr>
          </a:lstStyle>
          <a:p>
            <a:fld id="{A15074B7-18E3-4A6D-8349-4FB9B05DE0CC}" type="slidenum">
              <a:rPr lang="en-US" altLang="en-US"/>
              <a:pPr/>
              <a:t>‹#›</a:t>
            </a:fld>
            <a:endParaRPr lang="en-US" altLang="en-US"/>
          </a:p>
        </p:txBody>
      </p:sp>
    </p:spTree>
    <p:extLst>
      <p:ext uri="{BB962C8B-B14F-4D97-AF65-F5344CB8AC3E}">
        <p14:creationId xmlns:p14="http://schemas.microsoft.com/office/powerpoint/2010/main" val="323343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xmlns="" id="{D1184775-EDCA-48A7-A3EC-0E487CAEEF9B}"/>
              </a:ext>
            </a:extLst>
          </p:cNvPr>
          <p:cNvSpPr>
            <a:spLocks noGrp="1" noChangeArrowheads="1"/>
          </p:cNvSpPr>
          <p:nvPr>
            <p:ph type="dt" sz="half" idx="10"/>
          </p:nvPr>
        </p:nvSpPr>
        <p:spPr>
          <a:ln/>
        </p:spPr>
        <p:txBody>
          <a:bodyPr/>
          <a:lstStyle>
            <a:lvl1pPr>
              <a:defRPr/>
            </a:lvl1pPr>
          </a:lstStyle>
          <a:p>
            <a:pPr>
              <a:defRPr/>
            </a:pPr>
            <a:fld id="{5DFCF733-7971-4C09-9704-B907B9673793}" type="datetimeFigureOut">
              <a:rPr lang="en-US"/>
              <a:pPr>
                <a:defRPr/>
              </a:pPr>
              <a:t>4/23/2018</a:t>
            </a:fld>
            <a:endParaRPr lang="en-US"/>
          </a:p>
        </p:txBody>
      </p:sp>
      <p:sp>
        <p:nvSpPr>
          <p:cNvPr id="6" name="Rectangle 9">
            <a:extLst>
              <a:ext uri="{FF2B5EF4-FFF2-40B4-BE49-F238E27FC236}">
                <a16:creationId xmlns:a16="http://schemas.microsoft.com/office/drawing/2014/main" xmlns="" id="{A7985486-68CE-409B-ACD3-D649CC1C37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xmlns="" id="{C30E76D3-8BB2-4702-AAA1-887D21FA7BB1}"/>
              </a:ext>
            </a:extLst>
          </p:cNvPr>
          <p:cNvSpPr>
            <a:spLocks noGrp="1" noChangeArrowheads="1"/>
          </p:cNvSpPr>
          <p:nvPr>
            <p:ph type="sldNum" sz="quarter" idx="12"/>
          </p:nvPr>
        </p:nvSpPr>
        <p:spPr>
          <a:ln/>
        </p:spPr>
        <p:txBody>
          <a:bodyPr/>
          <a:lstStyle>
            <a:lvl1pPr>
              <a:defRPr/>
            </a:lvl1pPr>
          </a:lstStyle>
          <a:p>
            <a:fld id="{A09F9ADD-DA24-4D1F-A555-E46E49A35CFC}" type="slidenum">
              <a:rPr lang="en-US" altLang="en-US"/>
              <a:pPr/>
              <a:t>‹#›</a:t>
            </a:fld>
            <a:endParaRPr lang="en-US" altLang="en-US"/>
          </a:p>
        </p:txBody>
      </p:sp>
    </p:spTree>
    <p:extLst>
      <p:ext uri="{BB962C8B-B14F-4D97-AF65-F5344CB8AC3E}">
        <p14:creationId xmlns:p14="http://schemas.microsoft.com/office/powerpoint/2010/main" val="502307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xmlns="" id="{80F69CB5-722C-4A48-85EF-11E6A7D492A0}"/>
              </a:ext>
            </a:extLst>
          </p:cNvPr>
          <p:cNvSpPr>
            <a:spLocks noGrp="1" noChangeArrowheads="1"/>
          </p:cNvSpPr>
          <p:nvPr>
            <p:ph type="dt" sz="half" idx="10"/>
          </p:nvPr>
        </p:nvSpPr>
        <p:spPr>
          <a:ln/>
        </p:spPr>
        <p:txBody>
          <a:bodyPr/>
          <a:lstStyle>
            <a:lvl1pPr>
              <a:defRPr/>
            </a:lvl1pPr>
          </a:lstStyle>
          <a:p>
            <a:pPr>
              <a:defRPr/>
            </a:pPr>
            <a:fld id="{D7F678D6-2779-4991-A540-081B5E412943}" type="datetimeFigureOut">
              <a:rPr lang="en-US"/>
              <a:pPr>
                <a:defRPr/>
              </a:pPr>
              <a:t>4/23/2018</a:t>
            </a:fld>
            <a:endParaRPr lang="en-US"/>
          </a:p>
        </p:txBody>
      </p:sp>
      <p:sp>
        <p:nvSpPr>
          <p:cNvPr id="6" name="Rectangle 9">
            <a:extLst>
              <a:ext uri="{FF2B5EF4-FFF2-40B4-BE49-F238E27FC236}">
                <a16:creationId xmlns:a16="http://schemas.microsoft.com/office/drawing/2014/main" xmlns="" id="{D24BD6B0-F2E5-4C07-8641-48E48EF222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a16="http://schemas.microsoft.com/office/drawing/2014/main" xmlns="" id="{7B309F6E-7F15-4880-A0CB-B7598EE86260}"/>
              </a:ext>
            </a:extLst>
          </p:cNvPr>
          <p:cNvSpPr>
            <a:spLocks noGrp="1" noChangeArrowheads="1"/>
          </p:cNvSpPr>
          <p:nvPr>
            <p:ph type="sldNum" sz="quarter" idx="12"/>
          </p:nvPr>
        </p:nvSpPr>
        <p:spPr>
          <a:ln/>
        </p:spPr>
        <p:txBody>
          <a:bodyPr/>
          <a:lstStyle>
            <a:lvl1pPr>
              <a:defRPr/>
            </a:lvl1pPr>
          </a:lstStyle>
          <a:p>
            <a:fld id="{DFDD9D2E-336D-4F9B-BA78-FCC4E22B4B5F}" type="slidenum">
              <a:rPr lang="en-US" altLang="en-US"/>
              <a:pPr/>
              <a:t>‹#›</a:t>
            </a:fld>
            <a:endParaRPr lang="en-US" altLang="en-US"/>
          </a:p>
        </p:txBody>
      </p:sp>
    </p:spTree>
    <p:extLst>
      <p:ext uri="{BB962C8B-B14F-4D97-AF65-F5344CB8AC3E}">
        <p14:creationId xmlns:p14="http://schemas.microsoft.com/office/powerpoint/2010/main" val="1873477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xmlns="" id="{252DBA5F-80DD-4D35-A688-D23252017D06}"/>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xmlns="" id="{400D16F4-ADD6-449E-8380-0D5007286F3E}"/>
                </a:ext>
              </a:extLst>
            </p:cNvPr>
            <p:cNvSpPr>
              <a:spLocks noChangeArrowheads="1"/>
            </p:cNvSpPr>
            <p:nvPr/>
          </p:nvSpPr>
          <p:spPr bwMode="auto">
            <a:xfrm>
              <a:off x="-2040" y="432"/>
              <a:ext cx="2592" cy="1968"/>
            </a:xfrm>
            <a:custGeom>
              <a:avLst/>
              <a:gdLst>
                <a:gd name="T0" fmla="*/ 3 w 64000"/>
                <a:gd name="T1" fmla="*/ -1 h 64000"/>
                <a:gd name="T2" fmla="*/ 4 w 64000"/>
                <a:gd name="T3" fmla="*/ 0 h 64000"/>
                <a:gd name="T4" fmla="*/ 3 w 64000"/>
                <a:gd name="T5" fmla="*/ 1 h 64000"/>
                <a:gd name="T6" fmla="*/ 3 w 64000"/>
                <a:gd name="T7" fmla="*/ 1 h 64000"/>
                <a:gd name="T8" fmla="*/ 3 w 64000"/>
                <a:gd name="T9" fmla="*/ 1 h 64000"/>
                <a:gd name="T10" fmla="*/ 3 w 64000"/>
                <a:gd name="T11" fmla="*/ 1 h 64000"/>
                <a:gd name="T12" fmla="*/ 3 w 64000"/>
                <a:gd name="T13" fmla="*/ -1 h 64000"/>
                <a:gd name="T14" fmla="*/ 3 w 64000"/>
                <a:gd name="T15" fmla="*/ -1 h 64000"/>
                <a:gd name="T16" fmla="*/ 3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a:extLst>
                <a:ext uri="{FF2B5EF4-FFF2-40B4-BE49-F238E27FC236}">
                  <a16:creationId xmlns:a16="http://schemas.microsoft.com/office/drawing/2014/main" xmlns="" id="{E8A3C268-5A8B-4335-BD8F-0628017F6DEB}"/>
                </a:ext>
              </a:extLst>
            </p:cNvPr>
            <p:cNvSpPr>
              <a:spLocks noChangeArrowheads="1"/>
            </p:cNvSpPr>
            <p:nvPr/>
          </p:nvSpPr>
          <p:spPr bwMode="auto">
            <a:xfrm>
              <a:off x="-1528" y="0"/>
              <a:ext cx="1949" cy="1987"/>
            </a:xfrm>
            <a:custGeom>
              <a:avLst/>
              <a:gdLst>
                <a:gd name="T0" fmla="*/ 1 w 64000"/>
                <a:gd name="T1" fmla="*/ -1 h 64000"/>
                <a:gd name="T2" fmla="*/ 2 w 64000"/>
                <a:gd name="T3" fmla="*/ 0 h 64000"/>
                <a:gd name="T4" fmla="*/ 1 w 64000"/>
                <a:gd name="T5" fmla="*/ 1 h 64000"/>
                <a:gd name="T6" fmla="*/ 1 w 64000"/>
                <a:gd name="T7" fmla="*/ 1 h 64000"/>
                <a:gd name="T8" fmla="*/ 1 w 64000"/>
                <a:gd name="T9" fmla="*/ 1 h 64000"/>
                <a:gd name="T10" fmla="*/ 1 w 64000"/>
                <a:gd name="T11" fmla="*/ 1 h 64000"/>
                <a:gd name="T12" fmla="*/ 1 w 64000"/>
                <a:gd name="T13" fmla="*/ -1 h 64000"/>
                <a:gd name="T14" fmla="*/ 1 w 64000"/>
                <a:gd name="T15" fmla="*/ -1 h 64000"/>
                <a:gd name="T16" fmla="*/ 1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a:extLst>
                <a:ext uri="{FF2B5EF4-FFF2-40B4-BE49-F238E27FC236}">
                  <a16:creationId xmlns:a16="http://schemas.microsoft.com/office/drawing/2014/main" xmlns="" id="{D9D3DD12-AFD2-43E3-A7C3-54438093CFCB}"/>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a:extLst>
              <a:ext uri="{FF2B5EF4-FFF2-40B4-BE49-F238E27FC236}">
                <a16:creationId xmlns:a16="http://schemas.microsoft.com/office/drawing/2014/main" xmlns="" id="{E8AF6F7B-4D43-49DA-89B1-414029E7CB82}"/>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7">
            <a:extLst>
              <a:ext uri="{FF2B5EF4-FFF2-40B4-BE49-F238E27FC236}">
                <a16:creationId xmlns:a16="http://schemas.microsoft.com/office/drawing/2014/main" xmlns="" id="{608D40CA-AA27-4588-A02A-43F55149B21D}"/>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5544" name="Rectangle 8">
            <a:extLst>
              <a:ext uri="{FF2B5EF4-FFF2-40B4-BE49-F238E27FC236}">
                <a16:creationId xmlns:a16="http://schemas.microsoft.com/office/drawing/2014/main" xmlns="" id="{E6461A39-84B8-4E91-87CA-B5D34FEEBA21}"/>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fld id="{3C994A53-47D9-4ABB-A610-73ACF7B6CA41}" type="datetimeFigureOut">
              <a:rPr lang="en-US"/>
              <a:pPr>
                <a:defRPr/>
              </a:pPr>
              <a:t>4/23/2018</a:t>
            </a:fld>
            <a:endParaRPr lang="en-US"/>
          </a:p>
        </p:txBody>
      </p:sp>
      <p:sp>
        <p:nvSpPr>
          <p:cNvPr id="65545" name="Rectangle 9">
            <a:extLst>
              <a:ext uri="{FF2B5EF4-FFF2-40B4-BE49-F238E27FC236}">
                <a16:creationId xmlns:a16="http://schemas.microsoft.com/office/drawing/2014/main" xmlns="" id="{70B46F00-D3C3-4035-AAC1-A7A33F118449}"/>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65546" name="Rectangle 10">
            <a:extLst>
              <a:ext uri="{FF2B5EF4-FFF2-40B4-BE49-F238E27FC236}">
                <a16:creationId xmlns:a16="http://schemas.microsoft.com/office/drawing/2014/main" xmlns="" id="{FD6673C8-A01E-4436-97C7-B3D33868ADA4}"/>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2527DD96-C756-4240-91AA-43E79C889F3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18"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Book Antiqua" pitchFamily="18" charset="0"/>
        </a:defRPr>
      </a:lvl2pPr>
      <a:lvl3pPr algn="l" rtl="0" eaLnBrk="0" fontAlgn="base" hangingPunct="0">
        <a:spcBef>
          <a:spcPct val="0"/>
        </a:spcBef>
        <a:spcAft>
          <a:spcPct val="0"/>
        </a:spcAft>
        <a:defRPr sz="3600">
          <a:solidFill>
            <a:schemeClr val="tx2"/>
          </a:solidFill>
          <a:latin typeface="Book Antiqua" pitchFamily="18" charset="0"/>
        </a:defRPr>
      </a:lvl3pPr>
      <a:lvl4pPr algn="l" rtl="0" eaLnBrk="0" fontAlgn="base" hangingPunct="0">
        <a:spcBef>
          <a:spcPct val="0"/>
        </a:spcBef>
        <a:spcAft>
          <a:spcPct val="0"/>
        </a:spcAft>
        <a:defRPr sz="3600">
          <a:solidFill>
            <a:schemeClr val="tx2"/>
          </a:solidFill>
          <a:latin typeface="Book Antiqua" pitchFamily="18" charset="0"/>
        </a:defRPr>
      </a:lvl4pPr>
      <a:lvl5pPr algn="l" rtl="0" eaLnBrk="0" fontAlgn="base" hangingPunct="0">
        <a:spcBef>
          <a:spcPct val="0"/>
        </a:spcBef>
        <a:spcAft>
          <a:spcPct val="0"/>
        </a:spcAft>
        <a:defRPr sz="3600">
          <a:solidFill>
            <a:schemeClr val="tx2"/>
          </a:solidFill>
          <a:latin typeface="Book Antiqua" pitchFamily="18" charset="0"/>
        </a:defRPr>
      </a:lvl5pPr>
      <a:lvl6pPr marL="457200" algn="l" rtl="0" fontAlgn="base">
        <a:spcBef>
          <a:spcPct val="0"/>
        </a:spcBef>
        <a:spcAft>
          <a:spcPct val="0"/>
        </a:spcAft>
        <a:defRPr sz="3600">
          <a:solidFill>
            <a:schemeClr val="tx2"/>
          </a:solidFill>
          <a:latin typeface="Book Antiqua" pitchFamily="18" charset="0"/>
        </a:defRPr>
      </a:lvl6pPr>
      <a:lvl7pPr marL="914400" algn="l" rtl="0" fontAlgn="base">
        <a:spcBef>
          <a:spcPct val="0"/>
        </a:spcBef>
        <a:spcAft>
          <a:spcPct val="0"/>
        </a:spcAft>
        <a:defRPr sz="3600">
          <a:solidFill>
            <a:schemeClr val="tx2"/>
          </a:solidFill>
          <a:latin typeface="Book Antiqua" pitchFamily="18" charset="0"/>
        </a:defRPr>
      </a:lvl7pPr>
      <a:lvl8pPr marL="1371600" algn="l" rtl="0" fontAlgn="base">
        <a:spcBef>
          <a:spcPct val="0"/>
        </a:spcBef>
        <a:spcAft>
          <a:spcPct val="0"/>
        </a:spcAft>
        <a:defRPr sz="3600">
          <a:solidFill>
            <a:schemeClr val="tx2"/>
          </a:solidFill>
          <a:latin typeface="Book Antiqua" pitchFamily="18" charset="0"/>
        </a:defRPr>
      </a:lvl8pPr>
      <a:lvl9pPr marL="1828800" algn="l" rtl="0" fontAlgn="base">
        <a:spcBef>
          <a:spcPct val="0"/>
        </a:spcBef>
        <a:spcAft>
          <a:spcPct val="0"/>
        </a:spcAft>
        <a:defRPr sz="3600">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xmlns="" id="{6AB558BB-C2D5-4FEE-B7C0-A9CEF68AE656}"/>
              </a:ext>
            </a:extLst>
          </p:cNvPr>
          <p:cNvSpPr>
            <a:spLocks noGrp="1"/>
          </p:cNvSpPr>
          <p:nvPr>
            <p:ph type="ctrTitle"/>
          </p:nvPr>
        </p:nvSpPr>
        <p:spPr/>
        <p:txBody>
          <a:bodyPr/>
          <a:lstStyle/>
          <a:p>
            <a:pPr eaLnBrk="1" hangingPunct="1"/>
            <a:r>
              <a:rPr lang="en-US" altLang="en-US"/>
              <a:t>Palliative and Hospice Care</a:t>
            </a:r>
          </a:p>
        </p:txBody>
      </p:sp>
      <p:sp>
        <p:nvSpPr>
          <p:cNvPr id="3075" name="Subtitle 2">
            <a:extLst>
              <a:ext uri="{FF2B5EF4-FFF2-40B4-BE49-F238E27FC236}">
                <a16:creationId xmlns:a16="http://schemas.microsoft.com/office/drawing/2014/main" xmlns="" id="{9C5C8C11-6F82-4BFB-931C-2B5D6E74674C}"/>
              </a:ext>
            </a:extLst>
          </p:cNvPr>
          <p:cNvSpPr>
            <a:spLocks noGrp="1"/>
          </p:cNvSpPr>
          <p:nvPr>
            <p:ph type="subTitle" idx="1"/>
          </p:nvPr>
        </p:nvSpPr>
        <p:spPr/>
        <p:txBody>
          <a:bodyPr/>
          <a:lstStyle/>
          <a:p>
            <a:pPr algn="r" eaLnBrk="1" hangingPunct="1"/>
            <a:r>
              <a:rPr lang="en-US" altLang="en-US"/>
              <a:t>Dr. Ken Cearlock</a:t>
            </a:r>
          </a:p>
          <a:p>
            <a:pPr algn="r" eaLnBrk="1" hangingPunct="1"/>
            <a:r>
              <a:rPr lang="en-US" altLang="en-US"/>
              <a:t>Dr. Jim Bell</a:t>
            </a:r>
          </a:p>
          <a:p>
            <a:pPr algn="r" eaLnBrk="1" hangingPunct="1"/>
            <a:endParaRPr lang="en-US" altLang="en-US"/>
          </a:p>
          <a:p>
            <a:pPr algn="r" eaLnBrk="1" hangingPunct="1"/>
            <a:r>
              <a:rPr lang="en-US" altLang="en-US"/>
              <a:t>April 16,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3EC67B6C-F783-498C-8DFA-65E214FC0312}"/>
              </a:ext>
            </a:extLst>
          </p:cNvPr>
          <p:cNvSpPr>
            <a:spLocks noGrp="1"/>
          </p:cNvSpPr>
          <p:nvPr>
            <p:ph type="title" idx="4294967295"/>
          </p:nvPr>
        </p:nvSpPr>
        <p:spPr/>
        <p:txBody>
          <a:bodyPr anchor="ctr"/>
          <a:lstStyle/>
          <a:p>
            <a:pPr algn="ctr" eaLnBrk="1" hangingPunct="1"/>
            <a:r>
              <a:rPr lang="en-US" altLang="en-US"/>
              <a:t>Psychosocial Issues</a:t>
            </a:r>
          </a:p>
        </p:txBody>
      </p:sp>
      <p:sp>
        <p:nvSpPr>
          <p:cNvPr id="12291" name="Rectangle 3">
            <a:extLst>
              <a:ext uri="{FF2B5EF4-FFF2-40B4-BE49-F238E27FC236}">
                <a16:creationId xmlns:a16="http://schemas.microsoft.com/office/drawing/2014/main" xmlns="" id="{71221FB9-8FA5-4995-AA36-3A9D6781E11F}"/>
              </a:ext>
            </a:extLst>
          </p:cNvPr>
          <p:cNvSpPr>
            <a:spLocks noGrp="1"/>
          </p:cNvSpPr>
          <p:nvPr>
            <p:ph type="body" idx="4294967295"/>
          </p:nvPr>
        </p:nvSpPr>
        <p:spPr/>
        <p:txBody>
          <a:bodyPr/>
          <a:lstStyle/>
          <a:p>
            <a:pPr eaLnBrk="1" hangingPunct="1"/>
            <a:r>
              <a:rPr lang="en-US" altLang="en-US"/>
              <a:t>Family dynamics/systems</a:t>
            </a:r>
          </a:p>
          <a:p>
            <a:pPr eaLnBrk="1" hangingPunct="1"/>
            <a:r>
              <a:rPr lang="en-US" altLang="en-US"/>
              <a:t>Communication</a:t>
            </a:r>
          </a:p>
          <a:p>
            <a:pPr lvl="1" eaLnBrk="1" hangingPunct="1"/>
            <a:r>
              <a:rPr lang="en-US" altLang="en-US"/>
              <a:t>Breaking bad news</a:t>
            </a:r>
          </a:p>
          <a:p>
            <a:pPr eaLnBrk="1" hangingPunct="1"/>
            <a:r>
              <a:rPr lang="en-US" altLang="en-US"/>
              <a:t>Custodial care</a:t>
            </a:r>
          </a:p>
          <a:p>
            <a:pPr eaLnBrk="1" hangingPunct="1"/>
            <a:r>
              <a:rPr lang="en-US" altLang="en-US"/>
              <a:t>Financial</a:t>
            </a:r>
          </a:p>
          <a:p>
            <a:pPr eaLnBrk="1" hangingPunct="1"/>
            <a:r>
              <a:rPr lang="en-US" altLang="en-US"/>
              <a:t>Emotional</a:t>
            </a:r>
          </a:p>
          <a:p>
            <a:pPr eaLnBrk="1" hangingPunct="1"/>
            <a:r>
              <a:rPr lang="en-US" altLang="en-US"/>
              <a:t>Coping strategies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980CE90E-6D46-45E7-87E3-FF8F1523D473}"/>
              </a:ext>
            </a:extLst>
          </p:cNvPr>
          <p:cNvSpPr>
            <a:spLocks noGrp="1"/>
          </p:cNvSpPr>
          <p:nvPr>
            <p:ph type="title" idx="4294967295"/>
          </p:nvPr>
        </p:nvSpPr>
        <p:spPr/>
        <p:txBody>
          <a:bodyPr anchor="ctr"/>
          <a:lstStyle/>
          <a:p>
            <a:pPr algn="ctr" eaLnBrk="1" hangingPunct="1"/>
            <a:r>
              <a:rPr lang="en-US" altLang="en-US"/>
              <a:t>Spiritual Issues</a:t>
            </a:r>
          </a:p>
        </p:txBody>
      </p:sp>
      <p:sp>
        <p:nvSpPr>
          <p:cNvPr id="13315" name="Rectangle 3">
            <a:extLst>
              <a:ext uri="{FF2B5EF4-FFF2-40B4-BE49-F238E27FC236}">
                <a16:creationId xmlns:a16="http://schemas.microsoft.com/office/drawing/2014/main" xmlns="" id="{5BFD2A8D-6BA7-4AA1-B273-F2262A15AEED}"/>
              </a:ext>
            </a:extLst>
          </p:cNvPr>
          <p:cNvSpPr>
            <a:spLocks noGrp="1"/>
          </p:cNvSpPr>
          <p:nvPr>
            <p:ph type="body" idx="4294967295"/>
          </p:nvPr>
        </p:nvSpPr>
        <p:spPr/>
        <p:txBody>
          <a:bodyPr/>
          <a:lstStyle/>
          <a:p>
            <a:pPr eaLnBrk="1" hangingPunct="1"/>
            <a:r>
              <a:rPr lang="en-US" altLang="en-US"/>
              <a:t>Not religion</a:t>
            </a:r>
          </a:p>
          <a:p>
            <a:pPr eaLnBrk="1" hangingPunct="1"/>
            <a:r>
              <a:rPr lang="en-US" altLang="en-US"/>
              <a:t>Common themes</a:t>
            </a:r>
          </a:p>
          <a:p>
            <a:pPr lvl="1" eaLnBrk="1" hangingPunct="1"/>
            <a:r>
              <a:rPr lang="en-US" altLang="en-US"/>
              <a:t>Connectedness to things/people</a:t>
            </a:r>
          </a:p>
          <a:p>
            <a:pPr lvl="1" eaLnBrk="1" hangingPunct="1"/>
            <a:r>
              <a:rPr lang="en-US" altLang="en-US"/>
              <a:t>Where strength comes from</a:t>
            </a:r>
          </a:p>
          <a:p>
            <a:pPr lvl="1" eaLnBrk="1" hangingPunct="1"/>
            <a:r>
              <a:rPr lang="en-US" altLang="en-US"/>
              <a:t>Why bad things happen</a:t>
            </a:r>
          </a:p>
          <a:p>
            <a:pPr lvl="1" eaLnBrk="1" hangingPunct="1"/>
            <a:r>
              <a:rPr lang="en-US" altLang="en-US"/>
              <a:t>Meaning and purpose</a:t>
            </a:r>
          </a:p>
          <a:p>
            <a:pPr lvl="1" eaLnBrk="1" hangingPunct="1"/>
            <a:r>
              <a:rPr lang="en-US" altLang="en-US"/>
              <a:t>What comes after this life</a:t>
            </a:r>
          </a:p>
          <a:p>
            <a:pPr eaLnBrk="1" hangingPunct="1"/>
            <a:r>
              <a:rPr lang="en-US" altLang="en-US"/>
              <a:t>May profoundly affect decision making</a:t>
            </a:r>
          </a:p>
          <a:p>
            <a:pPr lvl="1" eaLnBrk="1" hangingPunct="1"/>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4B669A66-1594-4D94-B651-F1AC3418513C}"/>
              </a:ext>
            </a:extLst>
          </p:cNvPr>
          <p:cNvSpPr>
            <a:spLocks noGrp="1"/>
          </p:cNvSpPr>
          <p:nvPr>
            <p:ph type="title"/>
          </p:nvPr>
        </p:nvSpPr>
        <p:spPr>
          <a:xfrm>
            <a:off x="1370013" y="301625"/>
            <a:ext cx="7313612" cy="917575"/>
          </a:xfrm>
        </p:spPr>
        <p:txBody>
          <a:bodyPr/>
          <a:lstStyle/>
          <a:p>
            <a:pPr algn="ctr"/>
            <a:r>
              <a:rPr lang="en-US" altLang="en-US"/>
              <a:t>Palliative Care Referral</a:t>
            </a:r>
          </a:p>
        </p:txBody>
      </p:sp>
      <p:sp>
        <p:nvSpPr>
          <p:cNvPr id="14339" name="Content Placeholder 2">
            <a:extLst>
              <a:ext uri="{FF2B5EF4-FFF2-40B4-BE49-F238E27FC236}">
                <a16:creationId xmlns:a16="http://schemas.microsoft.com/office/drawing/2014/main" xmlns="" id="{B3C413BC-816D-4988-8CCE-5B37717A3E12}"/>
              </a:ext>
            </a:extLst>
          </p:cNvPr>
          <p:cNvSpPr>
            <a:spLocks noGrp="1"/>
          </p:cNvSpPr>
          <p:nvPr>
            <p:ph idx="1"/>
          </p:nvPr>
        </p:nvSpPr>
        <p:spPr/>
        <p:txBody>
          <a:bodyPr/>
          <a:lstStyle/>
          <a:p>
            <a:r>
              <a:rPr lang="en-US" altLang="en-US"/>
              <a:t>“Primary”</a:t>
            </a:r>
          </a:p>
          <a:p>
            <a:pPr lvl="1"/>
            <a:r>
              <a:rPr lang="en-US" altLang="en-US"/>
              <a:t>Talk to your PCP!</a:t>
            </a:r>
          </a:p>
          <a:p>
            <a:r>
              <a:rPr lang="en-US" altLang="en-US"/>
              <a:t>“Secondary”</a:t>
            </a:r>
          </a:p>
          <a:p>
            <a:pPr lvl="1"/>
            <a:r>
              <a:rPr lang="en-US" altLang="en-US"/>
              <a:t>Referral by a physician</a:t>
            </a:r>
          </a:p>
          <a:p>
            <a:pPr lvl="2"/>
            <a:r>
              <a:rPr lang="en-US" altLang="en-US"/>
              <a:t>St Luke’s– 369-7909</a:t>
            </a:r>
          </a:p>
          <a:p>
            <a:pPr lvl="2"/>
            <a:r>
              <a:rPr lang="en-US" altLang="en-US"/>
              <a:t>Mercy– 398-6850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36B03771-1595-4326-962F-717F3502836A}"/>
              </a:ext>
            </a:extLst>
          </p:cNvPr>
          <p:cNvSpPr>
            <a:spLocks noGrp="1"/>
          </p:cNvSpPr>
          <p:nvPr>
            <p:ph type="title" idx="4294967295"/>
          </p:nvPr>
        </p:nvSpPr>
        <p:spPr/>
        <p:txBody>
          <a:bodyPr anchor="ctr"/>
          <a:lstStyle/>
          <a:p>
            <a:pPr algn="ctr" eaLnBrk="1" hangingPunct="1"/>
            <a:r>
              <a:rPr lang="en-US" altLang="en-US"/>
              <a:t>Hospice</a:t>
            </a:r>
          </a:p>
        </p:txBody>
      </p:sp>
      <p:sp>
        <p:nvSpPr>
          <p:cNvPr id="15363" name="Rectangle 3">
            <a:extLst>
              <a:ext uri="{FF2B5EF4-FFF2-40B4-BE49-F238E27FC236}">
                <a16:creationId xmlns:a16="http://schemas.microsoft.com/office/drawing/2014/main" xmlns="" id="{B00C4FA6-79B8-4477-8C14-A1F4B214B9E0}"/>
              </a:ext>
            </a:extLst>
          </p:cNvPr>
          <p:cNvSpPr>
            <a:spLocks noGrp="1"/>
          </p:cNvSpPr>
          <p:nvPr>
            <p:ph type="body" idx="4294967295"/>
          </p:nvPr>
        </p:nvSpPr>
        <p:spPr/>
        <p:txBody>
          <a:bodyPr/>
          <a:lstStyle/>
          <a:p>
            <a:pPr marL="0" indent="0" algn="ctr" eaLnBrk="1" hangingPunct="1">
              <a:buNone/>
            </a:pPr>
            <a:r>
              <a:rPr lang="en-US" altLang="en-US" sz="5400" dirty="0"/>
              <a:t>The subset of palliative care devoted primarily</a:t>
            </a:r>
            <a:endParaRPr lang="en-US" sz="5400" dirty="0"/>
          </a:p>
          <a:p>
            <a:pPr marL="0" indent="0" algn="ctr" eaLnBrk="1" hangingPunct="1">
              <a:buNone/>
            </a:pPr>
            <a:r>
              <a:rPr lang="en-US" altLang="en-US" sz="5400" dirty="0"/>
              <a:t> to comfort care at the end of life</a:t>
            </a:r>
            <a:endParaRPr lang="en-US" sz="5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776E26-DD9F-4D48-A864-DCE82D72B7D8}"/>
              </a:ext>
            </a:extLst>
          </p:cNvPr>
          <p:cNvSpPr>
            <a:spLocks noGrp="1"/>
          </p:cNvSpPr>
          <p:nvPr>
            <p:ph type="title"/>
          </p:nvPr>
        </p:nvSpPr>
        <p:spPr/>
        <p:txBody>
          <a:bodyPr/>
          <a:lstStyle/>
          <a:p>
            <a:pPr algn="ctr"/>
            <a:r>
              <a:rPr lang="en-US" sz="6000" dirty="0"/>
              <a:t>Perspective</a:t>
            </a:r>
            <a:endParaRPr lang="en-US"/>
          </a:p>
        </p:txBody>
      </p:sp>
      <p:sp>
        <p:nvSpPr>
          <p:cNvPr id="3" name="Content Placeholder 2">
            <a:extLst>
              <a:ext uri="{FF2B5EF4-FFF2-40B4-BE49-F238E27FC236}">
                <a16:creationId xmlns:a16="http://schemas.microsoft.com/office/drawing/2014/main" xmlns="" id="{C4BF3137-5425-4D4D-B543-043F5A27A9B6}"/>
              </a:ext>
            </a:extLst>
          </p:cNvPr>
          <p:cNvSpPr>
            <a:spLocks noGrp="1"/>
          </p:cNvSpPr>
          <p:nvPr>
            <p:ph idx="1"/>
          </p:nvPr>
        </p:nvSpPr>
        <p:spPr/>
        <p:txBody>
          <a:bodyPr/>
          <a:lstStyle/>
          <a:p>
            <a:pPr marL="0" indent="0" algn="ctr">
              <a:buNone/>
            </a:pPr>
            <a:r>
              <a:rPr lang="en-US" sz="4800" dirty="0"/>
              <a:t>"If you can't change something, change the way you think about it."</a:t>
            </a:r>
            <a:endParaRPr lang="en-US" sz="4800"/>
          </a:p>
          <a:p>
            <a:pPr algn="ctr"/>
            <a:endParaRPr lang="en-US" sz="3600" dirty="0"/>
          </a:p>
          <a:p>
            <a:pPr marL="0" indent="0" algn="ctr">
              <a:buNone/>
            </a:pPr>
            <a:r>
              <a:rPr lang="en-US" sz="3600" dirty="0"/>
              <a:t>Mary Engelbreit</a:t>
            </a:r>
          </a:p>
        </p:txBody>
      </p:sp>
    </p:spTree>
    <p:extLst>
      <p:ext uri="{BB962C8B-B14F-4D97-AF65-F5344CB8AC3E}">
        <p14:creationId xmlns:p14="http://schemas.microsoft.com/office/powerpoint/2010/main" val="3777949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86732B-BC6D-407C-858C-811B3A686593}"/>
              </a:ext>
            </a:extLst>
          </p:cNvPr>
          <p:cNvSpPr>
            <a:spLocks noGrp="1"/>
          </p:cNvSpPr>
          <p:nvPr>
            <p:ph type="title"/>
          </p:nvPr>
        </p:nvSpPr>
        <p:spPr/>
        <p:txBody>
          <a:bodyPr/>
          <a:lstStyle/>
          <a:p>
            <a:pPr algn="ctr"/>
            <a:r>
              <a:rPr lang="en-US" dirty="0"/>
              <a:t>Hospice</a:t>
            </a:r>
            <a:endParaRPr lang="en-US"/>
          </a:p>
        </p:txBody>
      </p:sp>
      <p:sp>
        <p:nvSpPr>
          <p:cNvPr id="3" name="Content Placeholder 2">
            <a:extLst>
              <a:ext uri="{FF2B5EF4-FFF2-40B4-BE49-F238E27FC236}">
                <a16:creationId xmlns:a16="http://schemas.microsoft.com/office/drawing/2014/main" xmlns="" id="{AFC545B4-0AE0-4732-B144-90A948FB749A}"/>
              </a:ext>
            </a:extLst>
          </p:cNvPr>
          <p:cNvSpPr>
            <a:spLocks noGrp="1"/>
          </p:cNvSpPr>
          <p:nvPr>
            <p:ph idx="1"/>
          </p:nvPr>
        </p:nvSpPr>
        <p:spPr>
          <a:xfrm>
            <a:off x="1370013" y="1827213"/>
            <a:ext cx="7558027" cy="4114800"/>
          </a:xfrm>
        </p:spPr>
        <p:txBody>
          <a:bodyPr/>
          <a:lstStyle/>
          <a:p>
            <a:r>
              <a:rPr lang="en-US" sz="3600" dirty="0"/>
              <a:t>Caring rather than curing</a:t>
            </a:r>
          </a:p>
          <a:p>
            <a:pPr marL="0" indent="0">
              <a:buNone/>
            </a:pPr>
            <a:endParaRPr lang="en-US" sz="3600" dirty="0"/>
          </a:p>
          <a:p>
            <a:r>
              <a:rPr lang="en-US" sz="3600" dirty="0"/>
              <a:t>Treating a patient rather than a diagnosis</a:t>
            </a:r>
          </a:p>
          <a:p>
            <a:pPr marL="0" indent="0">
              <a:buNone/>
            </a:pPr>
            <a:endParaRPr lang="en-US" sz="3600" dirty="0"/>
          </a:p>
          <a:p>
            <a:r>
              <a:rPr lang="en-US" sz="3600" dirty="0"/>
              <a:t>Addressing all domains of human suffering rather than isolated organs or parts</a:t>
            </a:r>
          </a:p>
        </p:txBody>
      </p:sp>
    </p:spTree>
    <p:extLst>
      <p:ext uri="{BB962C8B-B14F-4D97-AF65-F5344CB8AC3E}">
        <p14:creationId xmlns:p14="http://schemas.microsoft.com/office/powerpoint/2010/main" val="616124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852AF-D005-4F18-8BC9-ADAD5A3EBE62}"/>
              </a:ext>
            </a:extLst>
          </p:cNvPr>
          <p:cNvSpPr>
            <a:spLocks noGrp="1"/>
          </p:cNvSpPr>
          <p:nvPr>
            <p:ph type="title"/>
          </p:nvPr>
        </p:nvSpPr>
        <p:spPr/>
        <p:txBody>
          <a:bodyPr/>
          <a:lstStyle/>
          <a:p>
            <a:pPr algn="ctr"/>
            <a:r>
              <a:rPr lang="en-US" dirty="0"/>
              <a:t>Hospice</a:t>
            </a:r>
          </a:p>
        </p:txBody>
      </p:sp>
      <p:sp>
        <p:nvSpPr>
          <p:cNvPr id="3" name="Content Placeholder 2">
            <a:extLst>
              <a:ext uri="{FF2B5EF4-FFF2-40B4-BE49-F238E27FC236}">
                <a16:creationId xmlns:a16="http://schemas.microsoft.com/office/drawing/2014/main" xmlns="" id="{BAF43CAF-4EFB-40D4-8D63-37D27B6942F6}"/>
              </a:ext>
            </a:extLst>
          </p:cNvPr>
          <p:cNvSpPr>
            <a:spLocks noGrp="1"/>
          </p:cNvSpPr>
          <p:nvPr>
            <p:ph idx="1"/>
          </p:nvPr>
        </p:nvSpPr>
        <p:spPr/>
        <p:txBody>
          <a:bodyPr/>
          <a:lstStyle/>
          <a:p>
            <a:r>
              <a:rPr lang="en-US" sz="3600" dirty="0"/>
              <a:t>Affirming a person rather than a victim of disease</a:t>
            </a:r>
            <a:endParaRPr lang="en-US" dirty="0"/>
          </a:p>
          <a:p>
            <a:pPr marL="0" indent="0">
              <a:buNone/>
            </a:pPr>
            <a:endParaRPr lang="en-US" sz="3600" dirty="0"/>
          </a:p>
          <a:p>
            <a:r>
              <a:rPr lang="en-US" sz="3600" dirty="0"/>
              <a:t>Living in spite of illness, not dying because of it</a:t>
            </a:r>
          </a:p>
          <a:p>
            <a:pPr marL="0" indent="0">
              <a:buNone/>
            </a:pPr>
            <a:endParaRPr lang="en-US" sz="3600" dirty="0"/>
          </a:p>
          <a:p>
            <a:r>
              <a:rPr lang="en-US" sz="3600" dirty="0"/>
              <a:t>Recognizing dying as a part of living</a:t>
            </a:r>
          </a:p>
        </p:txBody>
      </p:sp>
    </p:spTree>
    <p:extLst>
      <p:ext uri="{BB962C8B-B14F-4D97-AF65-F5344CB8AC3E}">
        <p14:creationId xmlns:p14="http://schemas.microsoft.com/office/powerpoint/2010/main" val="407583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6DA7EA-C434-42DA-A89F-F700402A6D3C}"/>
              </a:ext>
            </a:extLst>
          </p:cNvPr>
          <p:cNvSpPr>
            <a:spLocks noGrp="1"/>
          </p:cNvSpPr>
          <p:nvPr>
            <p:ph type="title"/>
          </p:nvPr>
        </p:nvSpPr>
        <p:spPr/>
        <p:txBody>
          <a:bodyPr/>
          <a:lstStyle/>
          <a:p>
            <a:pPr algn="ctr"/>
            <a:r>
              <a:rPr lang="en-US" dirty="0"/>
              <a:t>Hospice</a:t>
            </a:r>
          </a:p>
        </p:txBody>
      </p:sp>
      <p:sp>
        <p:nvSpPr>
          <p:cNvPr id="3" name="Content Placeholder 2">
            <a:extLst>
              <a:ext uri="{FF2B5EF4-FFF2-40B4-BE49-F238E27FC236}">
                <a16:creationId xmlns:a16="http://schemas.microsoft.com/office/drawing/2014/main" xmlns="" id="{2143081E-FE1B-460A-8CCF-151A2F878F56}"/>
              </a:ext>
            </a:extLst>
          </p:cNvPr>
          <p:cNvSpPr>
            <a:spLocks noGrp="1"/>
          </p:cNvSpPr>
          <p:nvPr>
            <p:ph idx="1"/>
          </p:nvPr>
        </p:nvSpPr>
        <p:spPr/>
        <p:txBody>
          <a:bodyPr/>
          <a:lstStyle/>
          <a:p>
            <a:pPr algn="ctr"/>
            <a:r>
              <a:rPr lang="en-US" sz="3600" dirty="0"/>
              <a:t>Literally and figuratively, hospice is not a 4-Letter word</a:t>
            </a:r>
          </a:p>
          <a:p>
            <a:pPr algn="ctr"/>
            <a:endParaRPr lang="en-US" sz="3600" dirty="0"/>
          </a:p>
          <a:p>
            <a:pPr algn="ctr"/>
            <a:r>
              <a:rPr lang="en-US" sz="3600" dirty="0"/>
              <a:t>Understanding allows us to view hospice differently</a:t>
            </a:r>
          </a:p>
          <a:p>
            <a:endParaRPr lang="en-US" dirty="0"/>
          </a:p>
        </p:txBody>
      </p:sp>
    </p:spTree>
    <p:extLst>
      <p:ext uri="{BB962C8B-B14F-4D97-AF65-F5344CB8AC3E}">
        <p14:creationId xmlns:p14="http://schemas.microsoft.com/office/powerpoint/2010/main" val="2721392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9F72A1-CB4A-4050-B727-6A1DE17C8F27}"/>
              </a:ext>
            </a:extLst>
          </p:cNvPr>
          <p:cNvSpPr>
            <a:spLocks noGrp="1"/>
          </p:cNvSpPr>
          <p:nvPr>
            <p:ph type="title"/>
          </p:nvPr>
        </p:nvSpPr>
        <p:spPr/>
        <p:txBody>
          <a:bodyPr/>
          <a:lstStyle/>
          <a:p>
            <a:r>
              <a:rPr lang="en-US" dirty="0"/>
              <a:t>Definition of Hospice</a:t>
            </a:r>
          </a:p>
        </p:txBody>
      </p:sp>
      <p:sp>
        <p:nvSpPr>
          <p:cNvPr id="3" name="Content Placeholder 2">
            <a:extLst>
              <a:ext uri="{FF2B5EF4-FFF2-40B4-BE49-F238E27FC236}">
                <a16:creationId xmlns:a16="http://schemas.microsoft.com/office/drawing/2014/main" xmlns="" id="{95944487-3555-4A68-A1D7-7A167857F9DB}"/>
              </a:ext>
            </a:extLst>
          </p:cNvPr>
          <p:cNvSpPr>
            <a:spLocks noGrp="1"/>
          </p:cNvSpPr>
          <p:nvPr>
            <p:ph idx="1"/>
          </p:nvPr>
        </p:nvSpPr>
        <p:spPr/>
        <p:txBody>
          <a:bodyPr/>
          <a:lstStyle/>
          <a:p>
            <a:pPr marL="0" indent="0" algn="ctr">
              <a:buNone/>
            </a:pPr>
            <a:r>
              <a:rPr lang="en-US" sz="3600" dirty="0"/>
              <a:t>A care system designed to give support to people in the final phase of a terminal illness that focuses on comfort and quality of life rather than cure. The goal is to enable patients to be comfortable and relieved of pain and suffering, so that each day can be lived as fully as possible. </a:t>
            </a:r>
            <a:endParaRPr lang="en-US" dirty="0" err="1"/>
          </a:p>
        </p:txBody>
      </p:sp>
    </p:spTree>
    <p:extLst>
      <p:ext uri="{BB962C8B-B14F-4D97-AF65-F5344CB8AC3E}">
        <p14:creationId xmlns:p14="http://schemas.microsoft.com/office/powerpoint/2010/main" val="1140425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AF179-D9F4-4251-94F4-EB99533C1EAF}"/>
              </a:ext>
            </a:extLst>
          </p:cNvPr>
          <p:cNvSpPr>
            <a:spLocks noGrp="1"/>
          </p:cNvSpPr>
          <p:nvPr>
            <p:ph type="title"/>
          </p:nvPr>
        </p:nvSpPr>
        <p:spPr/>
        <p:txBody>
          <a:bodyPr/>
          <a:lstStyle/>
          <a:p>
            <a:pPr algn="ctr"/>
            <a:r>
              <a:rPr lang="en-US" dirty="0"/>
              <a:t>Factors that diminish hope</a:t>
            </a:r>
            <a:endParaRPr lang="en-US"/>
          </a:p>
        </p:txBody>
      </p:sp>
      <p:sp>
        <p:nvSpPr>
          <p:cNvPr id="3" name="Content Placeholder 2">
            <a:extLst>
              <a:ext uri="{FF2B5EF4-FFF2-40B4-BE49-F238E27FC236}">
                <a16:creationId xmlns:a16="http://schemas.microsoft.com/office/drawing/2014/main" xmlns="" id="{3C9CA8EE-78BF-44C8-8A7B-EFF35E22281D}"/>
              </a:ext>
            </a:extLst>
          </p:cNvPr>
          <p:cNvSpPr>
            <a:spLocks noGrp="1"/>
          </p:cNvSpPr>
          <p:nvPr>
            <p:ph idx="1"/>
          </p:nvPr>
        </p:nvSpPr>
        <p:spPr/>
        <p:txBody>
          <a:bodyPr/>
          <a:lstStyle/>
          <a:p>
            <a:r>
              <a:rPr lang="en-US" dirty="0"/>
              <a:t>Feeling devalued</a:t>
            </a:r>
          </a:p>
          <a:p>
            <a:pPr lvl="1">
              <a:buClr>
                <a:srgbClr val="99CCCC"/>
              </a:buClr>
            </a:pPr>
            <a:r>
              <a:rPr lang="en-US" dirty="0"/>
              <a:t>Burden</a:t>
            </a:r>
          </a:p>
          <a:p>
            <a:pPr lvl="1">
              <a:buClr>
                <a:srgbClr val="99CCCC"/>
              </a:buClr>
            </a:pPr>
            <a:r>
              <a:rPr lang="en-US" dirty="0"/>
              <a:t>Useless</a:t>
            </a:r>
          </a:p>
          <a:p>
            <a:pPr lvl="1">
              <a:buClr>
                <a:srgbClr val="99CCCC"/>
              </a:buClr>
            </a:pPr>
            <a:r>
              <a:rPr lang="en-US" dirty="0"/>
              <a:t>No purpose</a:t>
            </a:r>
          </a:p>
          <a:p>
            <a:pPr>
              <a:buClr>
                <a:srgbClr val="006666"/>
              </a:buClr>
            </a:pPr>
            <a:r>
              <a:rPr lang="en-US" dirty="0"/>
              <a:t>Abandoned or isolated ("Nothing more can be done")</a:t>
            </a:r>
          </a:p>
          <a:p>
            <a:pPr>
              <a:buClr>
                <a:srgbClr val="006666"/>
              </a:buClr>
            </a:pPr>
            <a:r>
              <a:rPr lang="en-US" dirty="0"/>
              <a:t>Lack of direction or identified goals</a:t>
            </a:r>
          </a:p>
          <a:p>
            <a:pPr>
              <a:buClr>
                <a:srgbClr val="006666"/>
              </a:buClr>
            </a:pPr>
            <a:r>
              <a:rPr lang="en-US" dirty="0"/>
              <a:t>Unrelieved pain and unnecessary suffering</a:t>
            </a:r>
          </a:p>
          <a:p>
            <a:pPr lvl="1"/>
            <a:endParaRPr lang="en-US" dirty="0"/>
          </a:p>
          <a:p>
            <a:pPr marL="457200" lvl="1" indent="0">
              <a:buNone/>
            </a:pPr>
            <a:endParaRPr lang="en-US" dirty="0"/>
          </a:p>
        </p:txBody>
      </p:sp>
    </p:spTree>
    <p:extLst>
      <p:ext uri="{BB962C8B-B14F-4D97-AF65-F5344CB8AC3E}">
        <p14:creationId xmlns:p14="http://schemas.microsoft.com/office/powerpoint/2010/main" val="175865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D9E42513-4A34-4BB6-959D-A7D9AEEA09DD}"/>
              </a:ext>
            </a:extLst>
          </p:cNvPr>
          <p:cNvSpPr>
            <a:spLocks noGrp="1"/>
          </p:cNvSpPr>
          <p:nvPr>
            <p:ph idx="4294967295"/>
          </p:nvPr>
        </p:nvSpPr>
        <p:spPr/>
        <p:txBody>
          <a:bodyPr>
            <a:normAutofit lnSpcReduction="10000"/>
          </a:bodyPr>
          <a:lstStyle/>
          <a:p>
            <a:pPr eaLnBrk="1" hangingPunct="1">
              <a:buFont typeface="Wingdings" panose="05000000000000000000" pitchFamily="2" charset="2"/>
              <a:buNone/>
              <a:defRPr/>
            </a:pPr>
            <a:endParaRPr lang="en-US"/>
          </a:p>
          <a:p>
            <a:pPr algn="ctr" eaLnBrk="1" hangingPunct="1">
              <a:buFont typeface="Wingdings" panose="05000000000000000000" pitchFamily="2" charset="2"/>
              <a:buNone/>
              <a:defRPr/>
            </a:pPr>
            <a:r>
              <a:rPr lang="en-US"/>
              <a:t>   </a:t>
            </a:r>
            <a:r>
              <a:rPr lang="en-US" sz="2100"/>
              <a:t>Palliative Medicine is a medical specialty that provides comprehensive, interdisciplinary care for patients with serious illnesses (and their families) with emphasis upon the quality of life and relief of suffering.  Palliative Care is provided throughout the trajectory of a disease process without regard to prognosis and can be provided in concert with curative care, as well as near end of life.  The Palliative Care team works with patients in conjunction with their primary care physician to address any physical, psychosocial, emotional or spiritual issues the patient may experience. </a:t>
            </a:r>
          </a:p>
        </p:txBody>
      </p:sp>
      <p:sp>
        <p:nvSpPr>
          <p:cNvPr id="4099" name="Title 2">
            <a:extLst>
              <a:ext uri="{FF2B5EF4-FFF2-40B4-BE49-F238E27FC236}">
                <a16:creationId xmlns:a16="http://schemas.microsoft.com/office/drawing/2014/main" xmlns="" id="{19DE5C90-D813-4FB4-A908-B6DF886D1395}"/>
              </a:ext>
            </a:extLst>
          </p:cNvPr>
          <p:cNvSpPr>
            <a:spLocks noGrp="1"/>
          </p:cNvSpPr>
          <p:nvPr>
            <p:ph type="title" idx="4294967295"/>
          </p:nvPr>
        </p:nvSpPr>
        <p:spPr/>
        <p:txBody>
          <a:bodyPr anchor="ctr"/>
          <a:lstStyle/>
          <a:p>
            <a:pPr algn="ctr" eaLnBrk="1" hangingPunct="1"/>
            <a:r>
              <a:rPr lang="en-US" altLang="en-US"/>
              <a:t>Palliative Medicine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25ACB7-4DCD-4D4C-A659-41185C486AC1}"/>
              </a:ext>
            </a:extLst>
          </p:cNvPr>
          <p:cNvSpPr>
            <a:spLocks noGrp="1"/>
          </p:cNvSpPr>
          <p:nvPr>
            <p:ph type="title"/>
          </p:nvPr>
        </p:nvSpPr>
        <p:spPr/>
        <p:txBody>
          <a:bodyPr/>
          <a:lstStyle/>
          <a:p>
            <a:r>
              <a:rPr lang="en-US" dirty="0"/>
              <a:t>Enhancing hope in terminal illness</a:t>
            </a:r>
          </a:p>
        </p:txBody>
      </p:sp>
      <p:sp>
        <p:nvSpPr>
          <p:cNvPr id="3" name="Content Placeholder 2">
            <a:extLst>
              <a:ext uri="{FF2B5EF4-FFF2-40B4-BE49-F238E27FC236}">
                <a16:creationId xmlns:a16="http://schemas.microsoft.com/office/drawing/2014/main" xmlns="" id="{B2721B88-8B05-4AC1-AF21-336122C6B267}"/>
              </a:ext>
            </a:extLst>
          </p:cNvPr>
          <p:cNvSpPr>
            <a:spLocks noGrp="1"/>
          </p:cNvSpPr>
          <p:nvPr>
            <p:ph idx="1"/>
          </p:nvPr>
        </p:nvSpPr>
        <p:spPr/>
        <p:txBody>
          <a:bodyPr/>
          <a:lstStyle/>
          <a:p>
            <a:r>
              <a:rPr lang="en-US" dirty="0"/>
              <a:t>Feeling valued</a:t>
            </a:r>
          </a:p>
          <a:p>
            <a:r>
              <a:rPr lang="en-US" dirty="0"/>
              <a:t>Meaningful relationships</a:t>
            </a:r>
          </a:p>
          <a:p>
            <a:r>
              <a:rPr lang="en-US" dirty="0"/>
              <a:t>Reminiscence</a:t>
            </a:r>
          </a:p>
          <a:p>
            <a:r>
              <a:rPr lang="en-US" dirty="0"/>
              <a:t>Humor</a:t>
            </a:r>
          </a:p>
          <a:p>
            <a:r>
              <a:rPr lang="en-US" dirty="0"/>
              <a:t>Identifying, redefining and realizing goals</a:t>
            </a:r>
          </a:p>
          <a:p>
            <a:r>
              <a:rPr lang="en-US" dirty="0"/>
              <a:t>Pain and symptom relief</a:t>
            </a:r>
          </a:p>
          <a:p>
            <a:r>
              <a:rPr lang="en-US" dirty="0"/>
              <a:t>Presence of others</a:t>
            </a:r>
          </a:p>
          <a:p>
            <a:r>
              <a:rPr lang="en-US" dirty="0"/>
              <a:t>Listening</a:t>
            </a:r>
          </a:p>
        </p:txBody>
      </p:sp>
    </p:spTree>
    <p:extLst>
      <p:ext uri="{BB962C8B-B14F-4D97-AF65-F5344CB8AC3E}">
        <p14:creationId xmlns:p14="http://schemas.microsoft.com/office/powerpoint/2010/main" val="1657581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9366E78E-CA89-4243-8E8D-5E0AEB2FE47F}"/>
              </a:ext>
            </a:extLst>
          </p:cNvPr>
          <p:cNvSpPr>
            <a:spLocks noGrp="1" noChangeArrowheads="1"/>
          </p:cNvSpPr>
          <p:nvPr>
            <p:ph type="title"/>
          </p:nvPr>
        </p:nvSpPr>
        <p:spPr/>
        <p:txBody>
          <a:bodyPr/>
          <a:lstStyle/>
          <a:p>
            <a:pPr algn="ctr" eaLnBrk="1" hangingPunct="1"/>
            <a:r>
              <a:rPr lang="en-US" altLang="en-US"/>
              <a:t>Hospice</a:t>
            </a:r>
          </a:p>
        </p:txBody>
      </p:sp>
      <p:sp>
        <p:nvSpPr>
          <p:cNvPr id="16387" name="Rectangle 3">
            <a:extLst>
              <a:ext uri="{FF2B5EF4-FFF2-40B4-BE49-F238E27FC236}">
                <a16:creationId xmlns:a16="http://schemas.microsoft.com/office/drawing/2014/main" xmlns="" id="{351A2061-024F-4D38-A3C2-7A8841BBC8CC}"/>
              </a:ext>
            </a:extLst>
          </p:cNvPr>
          <p:cNvSpPr>
            <a:spLocks noGrp="1" noChangeArrowheads="1"/>
          </p:cNvSpPr>
          <p:nvPr>
            <p:ph type="body" idx="1"/>
          </p:nvPr>
        </p:nvSpPr>
        <p:spPr>
          <a:xfrm>
            <a:off x="1371600" y="2438400"/>
            <a:ext cx="7313613" cy="4114800"/>
          </a:xfrm>
        </p:spPr>
        <p:txBody>
          <a:bodyPr/>
          <a:lstStyle/>
          <a:p>
            <a:pPr eaLnBrk="1" hangingPunct="1">
              <a:lnSpc>
                <a:spcPct val="90000"/>
              </a:lnSpc>
            </a:pPr>
            <a:r>
              <a:rPr lang="en-US" altLang="en-US" sz="3200" dirty="0"/>
              <a:t>Criteria for hospice admission</a:t>
            </a:r>
          </a:p>
          <a:p>
            <a:pPr lvl="1" eaLnBrk="1" hangingPunct="1">
              <a:lnSpc>
                <a:spcPct val="90000"/>
              </a:lnSpc>
            </a:pPr>
            <a:r>
              <a:rPr lang="en-US" altLang="en-US" sz="3200" dirty="0"/>
              <a:t>Presence of disease which would result in life expectancy of &lt; 6 months if it took its natural course</a:t>
            </a:r>
          </a:p>
          <a:p>
            <a:pPr lvl="1" eaLnBrk="1" hangingPunct="1">
              <a:lnSpc>
                <a:spcPct val="90000"/>
              </a:lnSpc>
            </a:pPr>
            <a:r>
              <a:rPr lang="en-US" altLang="en-US" sz="3200" dirty="0"/>
              <a:t>Goal is for comfort</a:t>
            </a:r>
          </a:p>
          <a:p>
            <a:pPr eaLnBrk="1" hangingPunct="1">
              <a:lnSpc>
                <a:spcPct val="90000"/>
              </a:lnSpc>
            </a:pPr>
            <a:endParaRPr lang="en-US" altLang="en-US" sz="3200" dirty="0"/>
          </a:p>
          <a:p>
            <a:pPr eaLnBrk="1" hangingPunct="1">
              <a:lnSpc>
                <a:spcPct val="90000"/>
              </a:lnSpc>
            </a:pPr>
            <a:r>
              <a:rPr lang="en-US" altLang="en-US" sz="3200" dirty="0"/>
              <a:t>Hospice is the WAY to take care of the patient,  not the PLACE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 close up of a logo&#10;&#10;Description generated with high confidence">
            <a:extLst>
              <a:ext uri="{FF2B5EF4-FFF2-40B4-BE49-F238E27FC236}">
                <a16:creationId xmlns:a16="http://schemas.microsoft.com/office/drawing/2014/main" xmlns="" id="{E06443F6-C8E9-41EB-AF1C-D4B0041C88C1}"/>
              </a:ext>
            </a:extLst>
          </p:cNvPr>
          <p:cNvPicPr>
            <a:picLocks noChangeAspect="1"/>
          </p:cNvPicPr>
          <p:nvPr/>
        </p:nvPicPr>
        <p:blipFill>
          <a:blip r:embed="rId2"/>
          <a:stretch>
            <a:fillRect/>
          </a:stretch>
        </p:blipFill>
        <p:spPr>
          <a:xfrm>
            <a:off x="1762664" y="433970"/>
            <a:ext cx="6495689" cy="6033194"/>
          </a:xfrm>
          <a:prstGeom prst="rect">
            <a:avLst/>
          </a:prstGeom>
        </p:spPr>
      </p:pic>
    </p:spTree>
    <p:extLst>
      <p:ext uri="{BB962C8B-B14F-4D97-AF65-F5344CB8AC3E}">
        <p14:creationId xmlns:p14="http://schemas.microsoft.com/office/powerpoint/2010/main" val="4269399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CFD2C21A-4B01-4D20-AB97-E57A51F52AB0}"/>
              </a:ext>
            </a:extLst>
          </p:cNvPr>
          <p:cNvSpPr>
            <a:spLocks noGrp="1" noChangeArrowheads="1"/>
          </p:cNvSpPr>
          <p:nvPr>
            <p:ph type="title"/>
          </p:nvPr>
        </p:nvSpPr>
        <p:spPr/>
        <p:txBody>
          <a:bodyPr/>
          <a:lstStyle/>
          <a:p>
            <a:pPr algn="ctr" eaLnBrk="1" hangingPunct="1"/>
            <a:r>
              <a:rPr lang="en-US" altLang="en-US"/>
              <a:t>Hospice</a:t>
            </a:r>
          </a:p>
        </p:txBody>
      </p:sp>
      <p:sp>
        <p:nvSpPr>
          <p:cNvPr id="17411" name="Rectangle 3">
            <a:extLst>
              <a:ext uri="{FF2B5EF4-FFF2-40B4-BE49-F238E27FC236}">
                <a16:creationId xmlns:a16="http://schemas.microsoft.com/office/drawing/2014/main" xmlns="" id="{8F6FC441-A00A-4B29-8926-711F42A6A079}"/>
              </a:ext>
            </a:extLst>
          </p:cNvPr>
          <p:cNvSpPr>
            <a:spLocks noGrp="1" noChangeArrowheads="1"/>
          </p:cNvSpPr>
          <p:nvPr>
            <p:ph type="body" idx="1"/>
          </p:nvPr>
        </p:nvSpPr>
        <p:spPr>
          <a:xfrm>
            <a:off x="1371600" y="2007079"/>
            <a:ext cx="7313613" cy="4114800"/>
          </a:xfrm>
        </p:spPr>
        <p:txBody>
          <a:bodyPr/>
          <a:lstStyle/>
          <a:p>
            <a:pPr eaLnBrk="1" hangingPunct="1">
              <a:lnSpc>
                <a:spcPct val="80000"/>
              </a:lnSpc>
            </a:pPr>
            <a:r>
              <a:rPr lang="en-US" altLang="en-US" sz="2800" dirty="0"/>
              <a:t>Care provided where the patient resides</a:t>
            </a:r>
          </a:p>
          <a:p>
            <a:pPr eaLnBrk="1" hangingPunct="1">
              <a:lnSpc>
                <a:spcPct val="80000"/>
              </a:lnSpc>
            </a:pPr>
            <a:r>
              <a:rPr lang="en-US" altLang="en-US" sz="2800" dirty="0"/>
              <a:t>Coverage for tests or treatment related to terminal condition, including meds</a:t>
            </a:r>
          </a:p>
          <a:p>
            <a:pPr eaLnBrk="1" hangingPunct="1">
              <a:lnSpc>
                <a:spcPct val="80000"/>
              </a:lnSpc>
            </a:pPr>
            <a:r>
              <a:rPr lang="en-US" altLang="en-US" sz="2800" dirty="0"/>
              <a:t>Durable medical equipment</a:t>
            </a:r>
          </a:p>
          <a:p>
            <a:pPr eaLnBrk="1" hangingPunct="1">
              <a:lnSpc>
                <a:spcPct val="80000"/>
              </a:lnSpc>
            </a:pPr>
            <a:r>
              <a:rPr lang="en-US" altLang="en-US" sz="2800" dirty="0"/>
              <a:t>Multi-disciplinary team support</a:t>
            </a:r>
          </a:p>
          <a:p>
            <a:pPr eaLnBrk="1" hangingPunct="1">
              <a:lnSpc>
                <a:spcPct val="80000"/>
              </a:lnSpc>
            </a:pPr>
            <a:r>
              <a:rPr lang="en-US" altLang="en-US" sz="2800" dirty="0"/>
              <a:t>Aggressive symptom management</a:t>
            </a:r>
          </a:p>
          <a:p>
            <a:pPr eaLnBrk="1" hangingPunct="1">
              <a:lnSpc>
                <a:spcPct val="80000"/>
              </a:lnSpc>
            </a:pPr>
            <a:r>
              <a:rPr lang="en-US" altLang="en-US" sz="2800" dirty="0"/>
              <a:t>Respite, inpatient, and continuous care as needed</a:t>
            </a:r>
          </a:p>
          <a:p>
            <a:pPr eaLnBrk="1" hangingPunct="1">
              <a:lnSpc>
                <a:spcPct val="80000"/>
              </a:lnSpc>
            </a:pPr>
            <a:r>
              <a:rPr lang="en-US" altLang="en-US" sz="2800" dirty="0"/>
              <a:t>Bereavement support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0F0D2-E5CE-4F1A-A261-9AB52EA6905E}"/>
              </a:ext>
            </a:extLst>
          </p:cNvPr>
          <p:cNvSpPr>
            <a:spLocks noGrp="1"/>
          </p:cNvSpPr>
          <p:nvPr>
            <p:ph type="title"/>
          </p:nvPr>
        </p:nvSpPr>
        <p:spPr/>
        <p:txBody>
          <a:bodyPr/>
          <a:lstStyle/>
          <a:p>
            <a:pPr algn="ctr"/>
            <a:r>
              <a:rPr lang="en-US" dirty="0"/>
              <a:t>Details of Hospice Care</a:t>
            </a:r>
          </a:p>
        </p:txBody>
      </p:sp>
      <p:sp>
        <p:nvSpPr>
          <p:cNvPr id="3" name="Content Placeholder 2">
            <a:extLst>
              <a:ext uri="{FF2B5EF4-FFF2-40B4-BE49-F238E27FC236}">
                <a16:creationId xmlns:a16="http://schemas.microsoft.com/office/drawing/2014/main" xmlns="" id="{8CFB7958-702E-4F2E-86D3-4214B5227B27}"/>
              </a:ext>
            </a:extLst>
          </p:cNvPr>
          <p:cNvSpPr>
            <a:spLocks noGrp="1"/>
          </p:cNvSpPr>
          <p:nvPr>
            <p:ph idx="1"/>
          </p:nvPr>
        </p:nvSpPr>
        <p:spPr/>
        <p:txBody>
          <a:bodyPr/>
          <a:lstStyle/>
          <a:p>
            <a:r>
              <a:rPr lang="en-US" dirty="0"/>
              <a:t>Appropriate for any terminal condition</a:t>
            </a:r>
          </a:p>
          <a:p>
            <a:r>
              <a:rPr lang="en-US" dirty="0"/>
              <a:t>Prognosis for life expectancy &lt; 6 months</a:t>
            </a:r>
          </a:p>
          <a:p>
            <a:r>
              <a:rPr lang="en-US" dirty="0"/>
              <a:t>Two physicians certify prognosis</a:t>
            </a:r>
          </a:p>
          <a:p>
            <a:r>
              <a:rPr lang="en-US" dirty="0"/>
              <a:t>Patient/family elect hospice care</a:t>
            </a:r>
          </a:p>
          <a:p>
            <a:r>
              <a:rPr lang="en-US" dirty="0"/>
              <a:t>Periodic recertification required</a:t>
            </a:r>
          </a:p>
          <a:p>
            <a:r>
              <a:rPr lang="en-US" dirty="0"/>
              <a:t>Benefit covers all care related to terminal diagnosis</a:t>
            </a:r>
          </a:p>
          <a:p>
            <a:r>
              <a:rPr lang="en-US" dirty="0"/>
              <a:t>Revocation is patient/family choice</a:t>
            </a:r>
          </a:p>
        </p:txBody>
      </p:sp>
    </p:spTree>
    <p:extLst>
      <p:ext uri="{BB962C8B-B14F-4D97-AF65-F5344CB8AC3E}">
        <p14:creationId xmlns:p14="http://schemas.microsoft.com/office/powerpoint/2010/main" val="1098801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F3B6027A-473A-4F4C-8CDD-66E0414210E6}"/>
              </a:ext>
            </a:extLst>
          </p:cNvPr>
          <p:cNvSpPr>
            <a:spLocks noGrp="1" noChangeArrowheads="1"/>
          </p:cNvSpPr>
          <p:nvPr>
            <p:ph type="title"/>
          </p:nvPr>
        </p:nvSpPr>
        <p:spPr/>
        <p:txBody>
          <a:bodyPr/>
          <a:lstStyle/>
          <a:p>
            <a:pPr algn="ctr" eaLnBrk="1" hangingPunct="1"/>
            <a:r>
              <a:rPr lang="en-US" altLang="en-US"/>
              <a:t>Hospice Domains</a:t>
            </a:r>
          </a:p>
        </p:txBody>
      </p:sp>
      <p:sp>
        <p:nvSpPr>
          <p:cNvPr id="18435" name="Rectangle 3">
            <a:extLst>
              <a:ext uri="{FF2B5EF4-FFF2-40B4-BE49-F238E27FC236}">
                <a16:creationId xmlns:a16="http://schemas.microsoft.com/office/drawing/2014/main" xmlns="" id="{A3C8CD91-6BCC-4BB3-A604-745063A38C6F}"/>
              </a:ext>
            </a:extLst>
          </p:cNvPr>
          <p:cNvSpPr>
            <a:spLocks noGrp="1" noChangeArrowheads="1"/>
          </p:cNvSpPr>
          <p:nvPr>
            <p:ph type="body" idx="1"/>
          </p:nvPr>
        </p:nvSpPr>
        <p:spPr/>
        <p:txBody>
          <a:bodyPr/>
          <a:lstStyle/>
          <a:p>
            <a:pPr eaLnBrk="1" hangingPunct="1">
              <a:lnSpc>
                <a:spcPct val="90000"/>
              </a:lnSpc>
            </a:pPr>
            <a:r>
              <a:rPr lang="en-US" altLang="en-US" sz="2400"/>
              <a:t>Pain/symptom management</a:t>
            </a:r>
          </a:p>
          <a:p>
            <a:pPr lvl="1" eaLnBrk="1" hangingPunct="1">
              <a:lnSpc>
                <a:spcPct val="90000"/>
              </a:lnSpc>
            </a:pPr>
            <a:r>
              <a:rPr lang="en-US" altLang="en-US" sz="2000"/>
              <a:t>Often creative and out of the box</a:t>
            </a:r>
          </a:p>
          <a:p>
            <a:pPr lvl="1" eaLnBrk="1" hangingPunct="1">
              <a:lnSpc>
                <a:spcPct val="90000"/>
              </a:lnSpc>
            </a:pPr>
            <a:r>
              <a:rPr lang="en-US" altLang="en-US" sz="2000"/>
              <a:t>Not uncommonly very intensive</a:t>
            </a:r>
          </a:p>
          <a:p>
            <a:pPr eaLnBrk="1" hangingPunct="1">
              <a:lnSpc>
                <a:spcPct val="90000"/>
              </a:lnSpc>
            </a:pPr>
            <a:r>
              <a:rPr lang="en-US" altLang="en-US" sz="2400"/>
              <a:t>Activities of daily living</a:t>
            </a:r>
          </a:p>
          <a:p>
            <a:pPr eaLnBrk="1" hangingPunct="1">
              <a:lnSpc>
                <a:spcPct val="90000"/>
              </a:lnSpc>
            </a:pPr>
            <a:r>
              <a:rPr lang="en-US" altLang="en-US" sz="2400"/>
              <a:t>Custodial care issues</a:t>
            </a:r>
          </a:p>
          <a:p>
            <a:pPr eaLnBrk="1" hangingPunct="1">
              <a:lnSpc>
                <a:spcPct val="90000"/>
              </a:lnSpc>
            </a:pPr>
            <a:r>
              <a:rPr lang="en-US" altLang="en-US" sz="2400"/>
              <a:t>Family conflict resolution</a:t>
            </a:r>
          </a:p>
          <a:p>
            <a:pPr eaLnBrk="1" hangingPunct="1">
              <a:lnSpc>
                <a:spcPct val="90000"/>
              </a:lnSpc>
            </a:pPr>
            <a:r>
              <a:rPr lang="en-US" altLang="en-US" sz="2400"/>
              <a:t>Management of unrelated medical problems</a:t>
            </a:r>
          </a:p>
          <a:p>
            <a:pPr eaLnBrk="1" hangingPunct="1">
              <a:lnSpc>
                <a:spcPct val="90000"/>
              </a:lnSpc>
            </a:pPr>
            <a:r>
              <a:rPr lang="en-US" altLang="en-US" sz="2400"/>
              <a:t>Spiritual issues</a:t>
            </a:r>
          </a:p>
          <a:p>
            <a:pPr eaLnBrk="1" hangingPunct="1">
              <a:lnSpc>
                <a:spcPct val="90000"/>
              </a:lnSpc>
            </a:pPr>
            <a:r>
              <a:rPr lang="en-US" altLang="en-US" sz="2400"/>
              <a:t>Financial concerns</a:t>
            </a:r>
          </a:p>
          <a:p>
            <a:pPr eaLnBrk="1" hangingPunct="1">
              <a:lnSpc>
                <a:spcPct val="90000"/>
              </a:lnSpc>
            </a:pPr>
            <a:r>
              <a:rPr lang="en-US" altLang="en-US" sz="2400"/>
              <a:t>Grief and bereavement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21439B-E929-414E-8085-26FA1AC543D3}"/>
              </a:ext>
            </a:extLst>
          </p:cNvPr>
          <p:cNvSpPr>
            <a:spLocks noGrp="1"/>
          </p:cNvSpPr>
          <p:nvPr>
            <p:ph type="title"/>
          </p:nvPr>
        </p:nvSpPr>
        <p:spPr/>
        <p:txBody>
          <a:bodyPr/>
          <a:lstStyle/>
          <a:p>
            <a:pPr algn="ctr"/>
            <a:r>
              <a:rPr lang="en-US" dirty="0"/>
              <a:t>End of Life Care in the U.S.</a:t>
            </a:r>
          </a:p>
        </p:txBody>
      </p:sp>
      <p:sp>
        <p:nvSpPr>
          <p:cNvPr id="3" name="Content Placeholder 2">
            <a:extLst>
              <a:ext uri="{FF2B5EF4-FFF2-40B4-BE49-F238E27FC236}">
                <a16:creationId xmlns:a16="http://schemas.microsoft.com/office/drawing/2014/main" xmlns="" id="{CC2493BA-687C-41D0-B2B3-5169136C4A70}"/>
              </a:ext>
            </a:extLst>
          </p:cNvPr>
          <p:cNvSpPr>
            <a:spLocks noGrp="1"/>
          </p:cNvSpPr>
          <p:nvPr>
            <p:ph idx="1"/>
          </p:nvPr>
        </p:nvSpPr>
        <p:spPr/>
        <p:txBody>
          <a:bodyPr/>
          <a:lstStyle/>
          <a:p>
            <a:pPr marL="0" indent="0">
              <a:buNone/>
            </a:pPr>
            <a:endParaRPr lang="en-US" dirty="0"/>
          </a:p>
          <a:p>
            <a:r>
              <a:rPr lang="en-US" dirty="0"/>
              <a:t>20% of Americans die in their own home</a:t>
            </a:r>
          </a:p>
          <a:p>
            <a:endParaRPr lang="en-US" dirty="0"/>
          </a:p>
          <a:p>
            <a:r>
              <a:rPr lang="en-US" dirty="0"/>
              <a:t>Surveys suggest 70-80% prefer to </a:t>
            </a:r>
          </a:p>
          <a:p>
            <a:endParaRPr lang="en-US" dirty="0"/>
          </a:p>
          <a:p>
            <a:r>
              <a:rPr lang="en-US" dirty="0"/>
              <a:t>Average length of stay in hospice is 21 days (Hospice benefit for 6 months) </a:t>
            </a:r>
          </a:p>
        </p:txBody>
      </p:sp>
    </p:spTree>
    <p:extLst>
      <p:ext uri="{BB962C8B-B14F-4D97-AF65-F5344CB8AC3E}">
        <p14:creationId xmlns:p14="http://schemas.microsoft.com/office/powerpoint/2010/main" val="1119642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screenshot of a cell phone&#10;&#10;Description generated with high confidence">
            <a:extLst>
              <a:ext uri="{FF2B5EF4-FFF2-40B4-BE49-F238E27FC236}">
                <a16:creationId xmlns:a16="http://schemas.microsoft.com/office/drawing/2014/main" xmlns="" id="{561CED1D-AFE4-4E88-9A2B-1F191BEC0899}"/>
              </a:ext>
            </a:extLst>
          </p:cNvPr>
          <p:cNvPicPr>
            <a:picLocks noGrp="1" noChangeAspect="1"/>
          </p:cNvPicPr>
          <p:nvPr>
            <p:ph idx="1"/>
          </p:nvPr>
        </p:nvPicPr>
        <p:blipFill>
          <a:blip r:embed="rId2"/>
          <a:stretch>
            <a:fillRect/>
          </a:stretch>
        </p:blipFill>
        <p:spPr>
          <a:xfrm>
            <a:off x="1877682" y="705780"/>
            <a:ext cx="6355785" cy="5911969"/>
          </a:xfrm>
          <a:prstGeom prst="rect">
            <a:avLst/>
          </a:prstGeom>
        </p:spPr>
      </p:pic>
    </p:spTree>
    <p:extLst>
      <p:ext uri="{BB962C8B-B14F-4D97-AF65-F5344CB8AC3E}">
        <p14:creationId xmlns:p14="http://schemas.microsoft.com/office/powerpoint/2010/main" val="164051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screenshot of a social media post&#10;&#10;Description generated with very high confidence">
            <a:extLst>
              <a:ext uri="{FF2B5EF4-FFF2-40B4-BE49-F238E27FC236}">
                <a16:creationId xmlns:a16="http://schemas.microsoft.com/office/drawing/2014/main" xmlns="" id="{E3875F7E-6415-4116-B052-D17C205065E4}"/>
              </a:ext>
            </a:extLst>
          </p:cNvPr>
          <p:cNvPicPr>
            <a:picLocks noChangeAspect="1"/>
          </p:cNvPicPr>
          <p:nvPr/>
        </p:nvPicPr>
        <p:blipFill rotWithShape="1">
          <a:blip r:embed="rId2"/>
          <a:srcRect t="9453" r="177" b="249"/>
          <a:stretch/>
        </p:blipFill>
        <p:spPr>
          <a:xfrm>
            <a:off x="943156" y="770595"/>
            <a:ext cx="8120342" cy="5216449"/>
          </a:xfrm>
          <a:prstGeom prst="rect">
            <a:avLst/>
          </a:prstGeom>
        </p:spPr>
      </p:pic>
    </p:spTree>
    <p:extLst>
      <p:ext uri="{BB962C8B-B14F-4D97-AF65-F5344CB8AC3E}">
        <p14:creationId xmlns:p14="http://schemas.microsoft.com/office/powerpoint/2010/main" val="1608170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EBAE20-F61A-4B6D-B01E-E218973D4760}"/>
              </a:ext>
            </a:extLst>
          </p:cNvPr>
          <p:cNvSpPr>
            <a:spLocks noGrp="1"/>
          </p:cNvSpPr>
          <p:nvPr>
            <p:ph type="title"/>
          </p:nvPr>
        </p:nvSpPr>
        <p:spPr/>
        <p:txBody>
          <a:bodyPr/>
          <a:lstStyle/>
          <a:p>
            <a:r>
              <a:rPr lang="en-US" dirty="0"/>
              <a:t>Benefits of Hospice</a:t>
            </a:r>
          </a:p>
        </p:txBody>
      </p:sp>
      <p:sp>
        <p:nvSpPr>
          <p:cNvPr id="3" name="Content Placeholder 2">
            <a:extLst>
              <a:ext uri="{FF2B5EF4-FFF2-40B4-BE49-F238E27FC236}">
                <a16:creationId xmlns:a16="http://schemas.microsoft.com/office/drawing/2014/main" xmlns="" id="{0509039A-6688-419B-82F1-C97017EB3DB3}"/>
              </a:ext>
            </a:extLst>
          </p:cNvPr>
          <p:cNvSpPr>
            <a:spLocks noGrp="1"/>
          </p:cNvSpPr>
          <p:nvPr>
            <p:ph idx="1"/>
          </p:nvPr>
        </p:nvSpPr>
        <p:spPr>
          <a:xfrm>
            <a:off x="794919" y="1654685"/>
            <a:ext cx="8305649" cy="4416724"/>
          </a:xfrm>
        </p:spPr>
        <p:txBody>
          <a:bodyPr/>
          <a:lstStyle/>
          <a:p>
            <a:r>
              <a:rPr lang="en-US" sz="2800" dirty="0"/>
              <a:t>Prioritize goals and directives for care</a:t>
            </a:r>
          </a:p>
          <a:p>
            <a:r>
              <a:rPr lang="en-US" sz="2800" dirty="0"/>
              <a:t>Avoid care that is not acceptable</a:t>
            </a:r>
          </a:p>
          <a:p>
            <a:r>
              <a:rPr lang="en-US" sz="2800" dirty="0"/>
              <a:t>Aggressive focus on physical, emotional, social, and spiritual needs</a:t>
            </a:r>
          </a:p>
          <a:p>
            <a:r>
              <a:rPr lang="en-US" sz="2800" dirty="0"/>
              <a:t>Care comes to the patient and family</a:t>
            </a:r>
          </a:p>
          <a:p>
            <a:r>
              <a:rPr lang="en-US" sz="2800" dirty="0"/>
              <a:t>Comprehensive team of caring professionals</a:t>
            </a:r>
          </a:p>
          <a:p>
            <a:r>
              <a:rPr lang="en-US" sz="2800" dirty="0"/>
              <a:t>Insurance coverage for the terminal diagnosis</a:t>
            </a:r>
          </a:p>
          <a:p>
            <a:r>
              <a:rPr lang="en-US" sz="2800" dirty="0"/>
              <a:t>Hope for living better and perhaps longer</a:t>
            </a:r>
          </a:p>
          <a:p>
            <a:r>
              <a:rPr lang="en-US" sz="2800" dirty="0"/>
              <a:t>Readily avail</a:t>
            </a:r>
            <a:r>
              <a:rPr lang="en-US" dirty="0"/>
              <a:t>able in our medical community</a:t>
            </a:r>
          </a:p>
        </p:txBody>
      </p:sp>
    </p:spTree>
    <p:extLst>
      <p:ext uri="{BB962C8B-B14F-4D97-AF65-F5344CB8AC3E}">
        <p14:creationId xmlns:p14="http://schemas.microsoft.com/office/powerpoint/2010/main" val="2985399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0EE68DE7-D1FD-4AFB-9FC0-A16F0F5B3665}"/>
              </a:ext>
            </a:extLst>
          </p:cNvPr>
          <p:cNvSpPr>
            <a:spLocks noGrp="1"/>
          </p:cNvSpPr>
          <p:nvPr>
            <p:ph type="title"/>
          </p:nvPr>
        </p:nvSpPr>
        <p:spPr>
          <a:xfrm>
            <a:off x="1370013" y="301625"/>
            <a:ext cx="7313612" cy="917575"/>
          </a:xfrm>
        </p:spPr>
        <p:txBody>
          <a:bodyPr/>
          <a:lstStyle/>
          <a:p>
            <a:pPr algn="ctr"/>
            <a:r>
              <a:rPr lang="en-US" altLang="en-US"/>
              <a:t>Palliative Medicine</a:t>
            </a:r>
          </a:p>
        </p:txBody>
      </p:sp>
      <p:sp>
        <p:nvSpPr>
          <p:cNvPr id="5123" name="Content Placeholder 2">
            <a:extLst>
              <a:ext uri="{FF2B5EF4-FFF2-40B4-BE49-F238E27FC236}">
                <a16:creationId xmlns:a16="http://schemas.microsoft.com/office/drawing/2014/main" xmlns="" id="{188B7E14-935A-410F-8968-F8FA58CA4DCE}"/>
              </a:ext>
            </a:extLst>
          </p:cNvPr>
          <p:cNvSpPr>
            <a:spLocks noGrp="1"/>
          </p:cNvSpPr>
          <p:nvPr>
            <p:ph idx="1"/>
          </p:nvPr>
        </p:nvSpPr>
        <p:spPr>
          <a:xfrm>
            <a:off x="1600200" y="2438400"/>
            <a:ext cx="7083425" cy="3503613"/>
          </a:xfrm>
        </p:spPr>
        <p:txBody>
          <a:bodyPr/>
          <a:lstStyle/>
          <a:p>
            <a:pPr marL="0" indent="0">
              <a:buFont typeface="Wingdings" panose="05000000000000000000" pitchFamily="2" charset="2"/>
              <a:buNone/>
            </a:pPr>
            <a:r>
              <a:rPr lang="en-US" altLang="en-US"/>
              <a:t>In other words, palliative medicine is focused on matching care with goals, in the context of serious illness– making sure we understand the right thing to do.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DE2264F4-C7EA-419D-A1EE-F1B62ABB3C8A}"/>
              </a:ext>
            </a:extLst>
          </p:cNvPr>
          <p:cNvSpPr>
            <a:spLocks noGrp="1" noChangeArrowheads="1"/>
          </p:cNvSpPr>
          <p:nvPr>
            <p:ph type="title"/>
          </p:nvPr>
        </p:nvSpPr>
        <p:spPr/>
        <p:txBody>
          <a:bodyPr/>
          <a:lstStyle/>
          <a:p>
            <a:pPr algn="ctr" eaLnBrk="1" hangingPunct="1"/>
            <a:r>
              <a:rPr lang="en-US" altLang="en-US"/>
              <a:t>Hospice Referral</a:t>
            </a:r>
          </a:p>
        </p:txBody>
      </p:sp>
      <p:sp>
        <p:nvSpPr>
          <p:cNvPr id="19459" name="Rectangle 3">
            <a:extLst>
              <a:ext uri="{FF2B5EF4-FFF2-40B4-BE49-F238E27FC236}">
                <a16:creationId xmlns:a16="http://schemas.microsoft.com/office/drawing/2014/main" xmlns="" id="{9B8E35CD-6705-49F5-9413-98C889386FC7}"/>
              </a:ext>
            </a:extLst>
          </p:cNvPr>
          <p:cNvSpPr>
            <a:spLocks noGrp="1" noChangeArrowheads="1"/>
          </p:cNvSpPr>
          <p:nvPr>
            <p:ph type="body" idx="1"/>
          </p:nvPr>
        </p:nvSpPr>
        <p:spPr/>
        <p:txBody>
          <a:bodyPr/>
          <a:lstStyle/>
          <a:p>
            <a:pPr eaLnBrk="1" hangingPunct="1"/>
            <a:r>
              <a:rPr lang="en-US" altLang="en-US" sz="3200" dirty="0"/>
              <a:t>Can be made by anyone</a:t>
            </a:r>
          </a:p>
          <a:p>
            <a:pPr eaLnBrk="1" hangingPunct="1"/>
            <a:r>
              <a:rPr lang="en-US" altLang="en-US" sz="3200" dirty="0"/>
              <a:t>For-profit vs not-for-profit hospices</a:t>
            </a:r>
          </a:p>
          <a:p>
            <a:pPr lvl="1" eaLnBrk="1" hangingPunct="1"/>
            <a:r>
              <a:rPr lang="en-US" altLang="en-US" sz="3200" dirty="0"/>
              <a:t>Mercy 398-6850</a:t>
            </a:r>
          </a:p>
          <a:p>
            <a:pPr lvl="1" eaLnBrk="1" hangingPunct="1"/>
            <a:r>
              <a:rPr lang="en-US" altLang="en-US" sz="3200" dirty="0"/>
              <a:t>St. Luke’s 369-7744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074F22B2-84EA-44C9-A966-7EBC2F5C0058}"/>
              </a:ext>
            </a:extLst>
          </p:cNvPr>
          <p:cNvSpPr>
            <a:spLocks noGrp="1"/>
          </p:cNvSpPr>
          <p:nvPr>
            <p:ph type="title" idx="4294967295"/>
          </p:nvPr>
        </p:nvSpPr>
        <p:spPr/>
        <p:txBody>
          <a:bodyPr anchor="ctr"/>
          <a:lstStyle/>
          <a:p>
            <a:pPr algn="ctr" eaLnBrk="1" hangingPunct="1"/>
            <a:r>
              <a:rPr lang="en-US" altLang="en-US"/>
              <a:t>Palliative Medicine Domains</a:t>
            </a:r>
          </a:p>
        </p:txBody>
      </p:sp>
      <p:sp>
        <p:nvSpPr>
          <p:cNvPr id="6147" name="Rectangle 3">
            <a:extLst>
              <a:ext uri="{FF2B5EF4-FFF2-40B4-BE49-F238E27FC236}">
                <a16:creationId xmlns:a16="http://schemas.microsoft.com/office/drawing/2014/main" xmlns="" id="{39464D21-CB2B-46CA-BA32-4366D824990F}"/>
              </a:ext>
            </a:extLst>
          </p:cNvPr>
          <p:cNvSpPr>
            <a:spLocks noGrp="1"/>
          </p:cNvSpPr>
          <p:nvPr>
            <p:ph type="body" idx="4294967295"/>
          </p:nvPr>
        </p:nvSpPr>
        <p:spPr/>
        <p:txBody>
          <a:bodyPr/>
          <a:lstStyle/>
          <a:p>
            <a:pPr eaLnBrk="1" hangingPunct="1"/>
            <a:r>
              <a:rPr lang="en-US" altLang="en-US" sz="2000"/>
              <a:t>Goals of care</a:t>
            </a:r>
          </a:p>
          <a:p>
            <a:pPr eaLnBrk="1" hangingPunct="1"/>
            <a:r>
              <a:rPr lang="en-US" altLang="en-US" sz="2000"/>
              <a:t>Symptom management</a:t>
            </a:r>
          </a:p>
          <a:p>
            <a:pPr eaLnBrk="1" hangingPunct="1"/>
            <a:r>
              <a:rPr lang="en-US" altLang="en-US" sz="2000"/>
              <a:t>Resuscitation status</a:t>
            </a:r>
          </a:p>
          <a:p>
            <a:pPr eaLnBrk="1" hangingPunct="1"/>
            <a:r>
              <a:rPr lang="en-US" altLang="en-US" sz="2000"/>
              <a:t>Advance Directives/POA</a:t>
            </a:r>
          </a:p>
          <a:p>
            <a:pPr eaLnBrk="1" hangingPunct="1"/>
            <a:r>
              <a:rPr lang="en-US" altLang="en-US" sz="2000"/>
              <a:t>Psychosocial/Spiritual issues</a:t>
            </a:r>
          </a:p>
          <a:p>
            <a:pPr eaLnBrk="1" hangingPunct="1">
              <a:buFont typeface="Wingdings" panose="05000000000000000000" pitchFamily="2" charset="2"/>
              <a:buNone/>
            </a:pPr>
            <a:endParaRPr lang="en-US" altLang="en-US" sz="2000"/>
          </a:p>
          <a:p>
            <a:pPr eaLnBrk="1" hangingPunct="1">
              <a:buFont typeface="Wingdings" panose="05000000000000000000" pitchFamily="2" charset="2"/>
              <a:buNone/>
            </a:pPr>
            <a:r>
              <a:rPr lang="en-US" altLang="en-US" sz="2000"/>
              <a:t>Key components:</a:t>
            </a:r>
          </a:p>
          <a:p>
            <a:pPr eaLnBrk="1" hangingPunct="1"/>
            <a:r>
              <a:rPr lang="en-US" altLang="en-US" sz="2000"/>
              <a:t>Focus on quality of life</a:t>
            </a:r>
          </a:p>
          <a:p>
            <a:pPr eaLnBrk="1" hangingPunct="1"/>
            <a:r>
              <a:rPr lang="en-US" altLang="en-US" sz="2000"/>
              <a:t>Team approach for holistic care</a:t>
            </a:r>
          </a:p>
          <a:p>
            <a:pPr eaLnBrk="1" hangingPunct="1"/>
            <a:r>
              <a:rPr lang="en-US" altLang="en-US" sz="2000"/>
              <a:t>Primary “procedure”: FAMILY MEETING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xmlns="" id="{0919AFED-0719-41CD-BEFF-81FBC15AE59C}"/>
              </a:ext>
            </a:extLst>
          </p:cNvPr>
          <p:cNvSpPr>
            <a:spLocks noGrp="1"/>
          </p:cNvSpPr>
          <p:nvPr>
            <p:ph type="title"/>
          </p:nvPr>
        </p:nvSpPr>
        <p:spPr/>
        <p:txBody>
          <a:bodyPr/>
          <a:lstStyle/>
          <a:p>
            <a:pPr eaLnBrk="1" hangingPunct="1"/>
            <a:r>
              <a:rPr lang="en-US" altLang="en-US" sz="3200"/>
              <a:t>Primary vs. Secondary Palliative Care</a:t>
            </a:r>
          </a:p>
        </p:txBody>
      </p:sp>
      <p:sp>
        <p:nvSpPr>
          <p:cNvPr id="7171" name="Content Placeholder 2">
            <a:extLst>
              <a:ext uri="{FF2B5EF4-FFF2-40B4-BE49-F238E27FC236}">
                <a16:creationId xmlns:a16="http://schemas.microsoft.com/office/drawing/2014/main" xmlns="" id="{5853C123-C37E-406B-8D76-3A316EF16AC7}"/>
              </a:ext>
            </a:extLst>
          </p:cNvPr>
          <p:cNvSpPr>
            <a:spLocks noGrp="1"/>
          </p:cNvSpPr>
          <p:nvPr>
            <p:ph idx="1"/>
          </p:nvPr>
        </p:nvSpPr>
        <p:spPr/>
        <p:txBody>
          <a:bodyPr/>
          <a:lstStyle/>
          <a:p>
            <a:pPr eaLnBrk="1" hangingPunct="1"/>
            <a:r>
              <a:rPr lang="en-US" altLang="en-US"/>
              <a:t>Primary</a:t>
            </a:r>
          </a:p>
          <a:p>
            <a:pPr lvl="1" eaLnBrk="1" hangingPunct="1"/>
            <a:r>
              <a:rPr lang="en-US" altLang="en-US"/>
              <a:t>Core skill set expected of all primary care physicians</a:t>
            </a:r>
          </a:p>
          <a:p>
            <a:pPr eaLnBrk="1" hangingPunct="1"/>
            <a:r>
              <a:rPr lang="en-US" altLang="en-US"/>
              <a:t>Secondary</a:t>
            </a:r>
          </a:p>
          <a:p>
            <a:pPr lvl="1" eaLnBrk="1" hangingPunct="1"/>
            <a:r>
              <a:rPr lang="en-US" altLang="en-US"/>
              <a:t>Skill set and practice pattern peculiar to the new specialty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4127C49D-C89A-45C8-8563-E4A545E08FA8}"/>
              </a:ext>
            </a:extLst>
          </p:cNvPr>
          <p:cNvSpPr>
            <a:spLocks noGrp="1" noChangeArrowheads="1"/>
          </p:cNvSpPr>
          <p:nvPr>
            <p:ph type="title"/>
          </p:nvPr>
        </p:nvSpPr>
        <p:spPr>
          <a:xfrm>
            <a:off x="1295400" y="0"/>
            <a:ext cx="7313613" cy="1143000"/>
          </a:xfrm>
        </p:spPr>
        <p:txBody>
          <a:bodyPr/>
          <a:lstStyle/>
          <a:p>
            <a:pPr algn="ctr" eaLnBrk="1" hangingPunct="1"/>
            <a:r>
              <a:rPr lang="en-US" altLang="en-US" sz="3200"/>
              <a:t>Typical Diagnoses in Palliative Care</a:t>
            </a:r>
          </a:p>
        </p:txBody>
      </p:sp>
      <p:sp>
        <p:nvSpPr>
          <p:cNvPr id="8195" name="Rectangle 3">
            <a:extLst>
              <a:ext uri="{FF2B5EF4-FFF2-40B4-BE49-F238E27FC236}">
                <a16:creationId xmlns:a16="http://schemas.microsoft.com/office/drawing/2014/main" xmlns="" id="{DF7C081B-9319-4889-8D75-A70437147111}"/>
              </a:ext>
            </a:extLst>
          </p:cNvPr>
          <p:cNvSpPr>
            <a:spLocks noGrp="1" noChangeArrowheads="1"/>
          </p:cNvSpPr>
          <p:nvPr>
            <p:ph type="body" idx="1"/>
          </p:nvPr>
        </p:nvSpPr>
        <p:spPr/>
        <p:txBody>
          <a:bodyPr/>
          <a:lstStyle/>
          <a:p>
            <a:pPr eaLnBrk="1" hangingPunct="1"/>
            <a:r>
              <a:rPr lang="en-US" altLang="en-US"/>
              <a:t>Cancer</a:t>
            </a:r>
          </a:p>
          <a:p>
            <a:pPr eaLnBrk="1" hangingPunct="1"/>
            <a:r>
              <a:rPr lang="en-US" altLang="en-US"/>
              <a:t>Heart Failure</a:t>
            </a:r>
          </a:p>
          <a:p>
            <a:pPr eaLnBrk="1" hangingPunct="1"/>
            <a:r>
              <a:rPr lang="en-US" altLang="en-US"/>
              <a:t>Chronic lung disease</a:t>
            </a:r>
          </a:p>
          <a:p>
            <a:pPr eaLnBrk="1" hangingPunct="1"/>
            <a:r>
              <a:rPr lang="en-US" altLang="en-US"/>
              <a:t>Kidney failure</a:t>
            </a:r>
          </a:p>
          <a:p>
            <a:pPr eaLnBrk="1" hangingPunct="1"/>
            <a:r>
              <a:rPr lang="en-US" altLang="en-US"/>
              <a:t>Dementia/stroke</a:t>
            </a:r>
          </a:p>
          <a:p>
            <a:pPr eaLnBrk="1" hangingPunct="1"/>
            <a:r>
              <a:rPr lang="en-US" altLang="en-US"/>
              <a:t>Multi-system disease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EB0DC111-A5FA-4504-98BF-50B1B1F2349B}"/>
              </a:ext>
            </a:extLst>
          </p:cNvPr>
          <p:cNvSpPr>
            <a:spLocks noGrp="1"/>
          </p:cNvSpPr>
          <p:nvPr>
            <p:ph type="title" idx="4294967295"/>
          </p:nvPr>
        </p:nvSpPr>
        <p:spPr/>
        <p:txBody>
          <a:bodyPr anchor="ctr"/>
          <a:lstStyle/>
          <a:p>
            <a:pPr algn="ctr" eaLnBrk="1" hangingPunct="1"/>
            <a:r>
              <a:rPr lang="en-US" altLang="en-US"/>
              <a:t>Goals of Care</a:t>
            </a:r>
          </a:p>
        </p:txBody>
      </p:sp>
      <p:sp>
        <p:nvSpPr>
          <p:cNvPr id="22531" name="Rectangle 3">
            <a:extLst>
              <a:ext uri="{FF2B5EF4-FFF2-40B4-BE49-F238E27FC236}">
                <a16:creationId xmlns:a16="http://schemas.microsoft.com/office/drawing/2014/main" xmlns="" id="{72327F14-FFCB-4292-9787-55E146E5ECA2}"/>
              </a:ext>
            </a:extLst>
          </p:cNvPr>
          <p:cNvSpPr>
            <a:spLocks noGrp="1"/>
          </p:cNvSpPr>
          <p:nvPr>
            <p:ph type="body" idx="4294967295"/>
          </p:nvPr>
        </p:nvSpPr>
        <p:spPr/>
        <p:txBody>
          <a:bodyPr>
            <a:normAutofit/>
          </a:bodyPr>
          <a:lstStyle/>
          <a:p>
            <a:pPr eaLnBrk="1" hangingPunct="1">
              <a:defRPr/>
            </a:pPr>
            <a:r>
              <a:rPr lang="en-US" dirty="0"/>
              <a:t>Common issues</a:t>
            </a:r>
          </a:p>
          <a:p>
            <a:pPr lvl="1" eaLnBrk="1" hangingPunct="1">
              <a:defRPr/>
            </a:pPr>
            <a:r>
              <a:rPr lang="en-US" dirty="0"/>
              <a:t>Independence– residence/custodial care, driving</a:t>
            </a:r>
          </a:p>
          <a:p>
            <a:pPr lvl="1" eaLnBrk="1" hangingPunct="1">
              <a:defRPr/>
            </a:pPr>
            <a:r>
              <a:rPr lang="en-US" dirty="0"/>
              <a:t>Cognition</a:t>
            </a:r>
          </a:p>
          <a:p>
            <a:pPr lvl="1" eaLnBrk="1" hangingPunct="1">
              <a:defRPr/>
            </a:pPr>
            <a:r>
              <a:rPr lang="en-US" dirty="0"/>
              <a:t>“Life support”</a:t>
            </a:r>
          </a:p>
          <a:p>
            <a:pPr lvl="2" eaLnBrk="1" hangingPunct="1">
              <a:defRPr/>
            </a:pPr>
            <a:r>
              <a:rPr lang="en-US" dirty="0"/>
              <a:t>Ventilators, tracheostomies</a:t>
            </a:r>
          </a:p>
          <a:p>
            <a:pPr lvl="2" eaLnBrk="1" hangingPunct="1">
              <a:defRPr/>
            </a:pPr>
            <a:r>
              <a:rPr lang="en-US" dirty="0"/>
              <a:t>Feeding tubes</a:t>
            </a:r>
          </a:p>
          <a:p>
            <a:pPr lvl="2" eaLnBrk="1" hangingPunct="1">
              <a:defRPr/>
            </a:pPr>
            <a:r>
              <a:rPr lang="en-US" dirty="0"/>
              <a:t>Dialysis </a:t>
            </a:r>
          </a:p>
          <a:p>
            <a:pPr lvl="1" eaLnBrk="1" hangingPunct="1">
              <a:defRPr/>
            </a:pPr>
            <a:r>
              <a:rPr lang="en-US" dirty="0" err="1"/>
              <a:t>Rehospitalization</a:t>
            </a:r>
            <a:endParaRPr lang="en-US" dirty="0"/>
          </a:p>
          <a:p>
            <a:pPr marL="457200" lvl="1" indent="0" eaLnBrk="1" hangingPunct="1">
              <a:buFont typeface="Wingdings" panose="05000000000000000000" pitchFamily="2" charset="2"/>
              <a:buNone/>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7F9A806E-E63A-4BA3-88C1-4B5721D83920}"/>
              </a:ext>
            </a:extLst>
          </p:cNvPr>
          <p:cNvSpPr>
            <a:spLocks noGrp="1"/>
          </p:cNvSpPr>
          <p:nvPr>
            <p:ph type="title" idx="4294967295"/>
          </p:nvPr>
        </p:nvSpPr>
        <p:spPr/>
        <p:txBody>
          <a:bodyPr anchor="ctr"/>
          <a:lstStyle/>
          <a:p>
            <a:pPr algn="ctr" eaLnBrk="1" hangingPunct="1"/>
            <a:r>
              <a:rPr lang="en-US" altLang="en-US"/>
              <a:t>Symptom Management</a:t>
            </a:r>
          </a:p>
        </p:txBody>
      </p:sp>
      <p:sp>
        <p:nvSpPr>
          <p:cNvPr id="10243" name="Rectangle 3">
            <a:extLst>
              <a:ext uri="{FF2B5EF4-FFF2-40B4-BE49-F238E27FC236}">
                <a16:creationId xmlns:a16="http://schemas.microsoft.com/office/drawing/2014/main" xmlns="" id="{BA50A9FD-0212-4F8A-AAE7-6452A9D65F6F}"/>
              </a:ext>
            </a:extLst>
          </p:cNvPr>
          <p:cNvSpPr>
            <a:spLocks noGrp="1"/>
          </p:cNvSpPr>
          <p:nvPr>
            <p:ph type="body" idx="4294967295"/>
          </p:nvPr>
        </p:nvSpPr>
        <p:spPr/>
        <p:txBody>
          <a:bodyPr/>
          <a:lstStyle/>
          <a:p>
            <a:pPr eaLnBrk="1" hangingPunct="1"/>
            <a:r>
              <a:rPr lang="en-US" altLang="en-US"/>
              <a:t>Pain</a:t>
            </a:r>
          </a:p>
          <a:p>
            <a:pPr eaLnBrk="1" hangingPunct="1"/>
            <a:r>
              <a:rPr lang="en-US" altLang="en-US"/>
              <a:t>Dyspnea</a:t>
            </a:r>
          </a:p>
          <a:p>
            <a:pPr eaLnBrk="1" hangingPunct="1"/>
            <a:r>
              <a:rPr lang="en-US" altLang="en-US"/>
              <a:t>Anxiety</a:t>
            </a:r>
          </a:p>
          <a:p>
            <a:pPr eaLnBrk="1" hangingPunct="1"/>
            <a:r>
              <a:rPr lang="en-US" altLang="en-US"/>
              <a:t>Delirium</a:t>
            </a:r>
          </a:p>
          <a:p>
            <a:pPr eaLnBrk="1" hangingPunct="1"/>
            <a:r>
              <a:rPr lang="en-US" altLang="en-US"/>
              <a:t>GI symptoms</a:t>
            </a:r>
          </a:p>
          <a:p>
            <a:pPr eaLnBrk="1" hangingPunct="1">
              <a:buFont typeface="Wingdings" panose="05000000000000000000" pitchFamily="2" charset="2"/>
              <a:buNone/>
            </a:pPr>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9B9301B8-36E7-4FDC-BCCC-2F4DC83E0521}"/>
              </a:ext>
            </a:extLst>
          </p:cNvPr>
          <p:cNvSpPr>
            <a:spLocks noGrp="1"/>
          </p:cNvSpPr>
          <p:nvPr>
            <p:ph type="title" idx="4294967295"/>
          </p:nvPr>
        </p:nvSpPr>
        <p:spPr/>
        <p:txBody>
          <a:bodyPr anchor="ctr"/>
          <a:lstStyle/>
          <a:p>
            <a:pPr algn="ctr" eaLnBrk="1" hangingPunct="1"/>
            <a:r>
              <a:rPr lang="en-US" altLang="en-US"/>
              <a:t>Advance Directives</a:t>
            </a:r>
          </a:p>
        </p:txBody>
      </p:sp>
      <p:sp>
        <p:nvSpPr>
          <p:cNvPr id="11267" name="Rectangle 3">
            <a:extLst>
              <a:ext uri="{FF2B5EF4-FFF2-40B4-BE49-F238E27FC236}">
                <a16:creationId xmlns:a16="http://schemas.microsoft.com/office/drawing/2014/main" xmlns="" id="{D262DE98-8DA2-4452-8D2C-6A1C8832A5F6}"/>
              </a:ext>
            </a:extLst>
          </p:cNvPr>
          <p:cNvSpPr>
            <a:spLocks noGrp="1"/>
          </p:cNvSpPr>
          <p:nvPr>
            <p:ph type="body" idx="4294967295"/>
          </p:nvPr>
        </p:nvSpPr>
        <p:spPr/>
        <p:txBody>
          <a:bodyPr/>
          <a:lstStyle/>
          <a:p>
            <a:pPr eaLnBrk="1" hangingPunct="1"/>
            <a:r>
              <a:rPr lang="en-US" altLang="en-US"/>
              <a:t>Resuscitation/life support</a:t>
            </a:r>
          </a:p>
          <a:p>
            <a:pPr eaLnBrk="1" hangingPunct="1"/>
            <a:r>
              <a:rPr lang="en-US" altLang="en-US"/>
              <a:t>Living will/POA</a:t>
            </a:r>
          </a:p>
          <a:p>
            <a:pPr eaLnBrk="1" hangingPunct="1"/>
            <a:r>
              <a:rPr lang="en-US" altLang="en-US"/>
              <a:t>IPOST</a:t>
            </a:r>
          </a:p>
        </p:txBody>
      </p:sp>
    </p:spTree>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TotalTime>
  <Words>456</Words>
  <Application>Microsoft Office PowerPoint</Application>
  <PresentationFormat>On-screen Show (4:3)</PresentationFormat>
  <Paragraphs>172</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Book Antiqua</vt:lpstr>
      <vt:lpstr>Calibri</vt:lpstr>
      <vt:lpstr>Verdana</vt:lpstr>
      <vt:lpstr>Wingdings</vt:lpstr>
      <vt:lpstr>Eclipse</vt:lpstr>
      <vt:lpstr>Palliative and Hospice Care</vt:lpstr>
      <vt:lpstr>Palliative Medicine</vt:lpstr>
      <vt:lpstr>Palliative Medicine</vt:lpstr>
      <vt:lpstr>Palliative Medicine Domains</vt:lpstr>
      <vt:lpstr>Primary vs. Secondary Palliative Care</vt:lpstr>
      <vt:lpstr>Typical Diagnoses in Palliative Care</vt:lpstr>
      <vt:lpstr>Goals of Care</vt:lpstr>
      <vt:lpstr>Symptom Management</vt:lpstr>
      <vt:lpstr>Advance Directives</vt:lpstr>
      <vt:lpstr>Psychosocial Issues</vt:lpstr>
      <vt:lpstr>Spiritual Issues</vt:lpstr>
      <vt:lpstr>Palliative Care Referral</vt:lpstr>
      <vt:lpstr>Hospice</vt:lpstr>
      <vt:lpstr>Perspective</vt:lpstr>
      <vt:lpstr>Hospice</vt:lpstr>
      <vt:lpstr>Hospice</vt:lpstr>
      <vt:lpstr>Hospice</vt:lpstr>
      <vt:lpstr>Definition of Hospice</vt:lpstr>
      <vt:lpstr>Factors that diminish hope</vt:lpstr>
      <vt:lpstr>Enhancing hope in terminal illness</vt:lpstr>
      <vt:lpstr>Hospice</vt:lpstr>
      <vt:lpstr>PowerPoint Presentation</vt:lpstr>
      <vt:lpstr>Hospice</vt:lpstr>
      <vt:lpstr>Details of Hospice Care</vt:lpstr>
      <vt:lpstr>Hospice Domains</vt:lpstr>
      <vt:lpstr>End of Life Care in the U.S.</vt:lpstr>
      <vt:lpstr>PowerPoint Presentation</vt:lpstr>
      <vt:lpstr>PowerPoint Presentation</vt:lpstr>
      <vt:lpstr>Benefits of Hospice</vt:lpstr>
      <vt:lpstr>Hospice Referral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PALLIATIVE MEDICINE</dc:title>
  <dc:creator>james r bell</dc:creator>
  <cp:lastModifiedBy>Hannah Welch</cp:lastModifiedBy>
  <cp:revision>274</cp:revision>
  <dcterms:created xsi:type="dcterms:W3CDTF">2010-10-15T00:47:14Z</dcterms:created>
  <dcterms:modified xsi:type="dcterms:W3CDTF">2018-04-23T19:26:01Z</dcterms:modified>
</cp:coreProperties>
</file>